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Montserrat"/>
      <p:regular r:id="rId22"/>
      <p:bold r:id="rId23"/>
      <p:italic r:id="rId24"/>
      <p:boldItalic r:id="rId25"/>
    </p:embeddedFont>
    <p:embeddedFont>
      <p:font typeface="Montserrat Medium"/>
      <p:regular r:id="rId26"/>
      <p:bold r:id="rId27"/>
      <p:italic r:id="rId28"/>
      <p:boldItalic r:id="rId29"/>
    </p:embeddedFont>
    <p:embeddedFont>
      <p:font typeface="Montserrat Light"/>
      <p:regular r:id="rId30"/>
      <p:bold r:id="rId31"/>
      <p:italic r:id="rId32"/>
      <p:boldItalic r:id="rId33"/>
    </p:embeddedFont>
    <p:embeddedFont>
      <p:font typeface="Source Sans Pr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472F089-F118-447B-9A72-D2A13B7EE9A5}">
  <a:tblStyle styleId="{1472F089-F118-447B-9A72-D2A13B7EE9A5}"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Light-bold.fntdata"/><Relationship Id="rId30" Type="http://schemas.openxmlformats.org/officeDocument/2006/relationships/font" Target="fonts/MontserratLight-regular.fntdata"/><Relationship Id="rId33" Type="http://schemas.openxmlformats.org/officeDocument/2006/relationships/font" Target="fonts/MontserratLight-boldItalic.fntdata"/><Relationship Id="rId32" Type="http://schemas.openxmlformats.org/officeDocument/2006/relationships/font" Target="fonts/MontserratLight-italic.fntdata"/><Relationship Id="rId35" Type="http://schemas.openxmlformats.org/officeDocument/2006/relationships/font" Target="fonts/SourceSansPro-bold.fntdata"/><Relationship Id="rId34" Type="http://schemas.openxmlformats.org/officeDocument/2006/relationships/font" Target="fonts/SourceSansPro-regular.fntdata"/><Relationship Id="rId37" Type="http://schemas.openxmlformats.org/officeDocument/2006/relationships/font" Target="fonts/SourceSansPro-boldItalic.fntdata"/><Relationship Id="rId36" Type="http://schemas.openxmlformats.org/officeDocument/2006/relationships/font" Target="fonts/SourceSansPro-italic.fntdata"/><Relationship Id="rId20" Type="http://schemas.openxmlformats.org/officeDocument/2006/relationships/slide" Target="slides/slide14.xml"/><Relationship Id="rId22" Type="http://schemas.openxmlformats.org/officeDocument/2006/relationships/font" Target="fonts/Montserrat-regular.fntdata"/><Relationship Id="rId21" Type="http://schemas.openxmlformats.org/officeDocument/2006/relationships/slide" Target="slides/slide15.xml"/><Relationship Id="rId24" Type="http://schemas.openxmlformats.org/officeDocument/2006/relationships/font" Target="fonts/Montserrat-italic.fntdata"/><Relationship Id="rId23" Type="http://schemas.openxmlformats.org/officeDocument/2006/relationships/font" Target="fonts/Montserrat-bold.fntdata"/><Relationship Id="rId26" Type="http://schemas.openxmlformats.org/officeDocument/2006/relationships/font" Target="fonts/MontserratMedium-regular.fntdata"/><Relationship Id="rId25" Type="http://schemas.openxmlformats.org/officeDocument/2006/relationships/font" Target="fonts/Montserrat-boldItalic.fntdata"/><Relationship Id="rId28" Type="http://schemas.openxmlformats.org/officeDocument/2006/relationships/font" Target="fonts/MontserratMedium-italic.fntdata"/><Relationship Id="rId27" Type="http://schemas.openxmlformats.org/officeDocument/2006/relationships/font" Target="fonts/MontserratMedium-bold.fntdata"/><Relationship Id="rId29" Type="http://schemas.openxmlformats.org/officeDocument/2006/relationships/font" Target="fonts/MontserratMedium-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p1:notes"/>
          <p:cNvSpPr txBox="1"/>
          <p:nvPr>
            <p:ph idx="1" type="body"/>
          </p:nvPr>
        </p:nvSpPr>
        <p:spPr>
          <a:xfrm>
            <a:off x="685797" y="4343387"/>
            <a:ext cx="5486398" cy="4114794"/>
          </a:xfrm>
          <a:prstGeom prst="rect">
            <a:avLst/>
          </a:prstGeom>
          <a:noFill/>
          <a:ln>
            <a:noFill/>
          </a:ln>
        </p:spPr>
        <p:txBody>
          <a:bodyPr anchorCtr="0" anchor="t" bIns="45425" lIns="45425" spcFirstLastPara="1" rIns="45425" wrap="square" tIns="45425">
            <a:noAutofit/>
          </a:bodyPr>
          <a:lstStyle/>
          <a:p>
            <a:pPr indent="0" lvl="0" marL="0" rtl="0" algn="l">
              <a:lnSpc>
                <a:spcPct val="115000"/>
              </a:lnSpc>
              <a:spcBef>
                <a:spcPts val="0"/>
              </a:spcBef>
              <a:spcAft>
                <a:spcPts val="0"/>
              </a:spcAft>
              <a:buSzPts val="1100"/>
              <a:buNone/>
            </a:pPr>
            <a:r>
              <a:t/>
            </a:r>
            <a:endParaRPr/>
          </a:p>
        </p:txBody>
      </p:sp>
      <p:sp>
        <p:nvSpPr>
          <p:cNvPr id="749" name="Google Shape;749;p1:notes"/>
          <p:cNvSpPr/>
          <p:nvPr>
            <p:ph idx="2" type="sldImg"/>
          </p:nvPr>
        </p:nvSpPr>
        <p:spPr>
          <a:xfrm>
            <a:off x="1143067" y="685799"/>
            <a:ext cx="4572548" cy="342899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10f94f852a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10f94f852a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10f94f852a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10f94f852a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10f94f852af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10f94f852af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10f94f852af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10f94f852af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10f94f852af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10f94f852af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10f94f852a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10f94f852a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10f5d6e3b1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8" name="Google Shape;758;g10f5d6e3b11_0_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17500" lvl="0" marL="457200" rtl="0" algn="l">
              <a:lnSpc>
                <a:spcPct val="115000"/>
              </a:lnSpc>
              <a:spcBef>
                <a:spcPts val="0"/>
              </a:spcBef>
              <a:spcAft>
                <a:spcPts val="0"/>
              </a:spcAft>
              <a:buClr>
                <a:schemeClr val="dk1"/>
              </a:buClr>
              <a:buSzPts val="1400"/>
              <a:buChar char="●"/>
            </a:pPr>
            <a:r>
              <a:t/>
            </a:r>
            <a:endParaRPr>
              <a:solidFill>
                <a:schemeClr val="dk1"/>
              </a:solidFil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10f5d6e3b11_0_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10f5d6e3b11_0_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10f94f852af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10f94f852af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10f5d6e3b11_0_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10f5d6e3b11_0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10f5d6e3b11_0_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10f5d6e3b11_0_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10f5d6e3b11_0_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10f5d6e3b11_0_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10f5d6e3b11_0_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10f5d6e3b11_0_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10f5d6e3b11_0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10f5d6e3b11_0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2.png"/><Relationship Id="rId4" Type="http://schemas.openxmlformats.org/officeDocument/2006/relationships/image" Target="../media/image8.png"/><Relationship Id="rId10" Type="http://schemas.openxmlformats.org/officeDocument/2006/relationships/image" Target="../media/image16.jpg"/><Relationship Id="rId9" Type="http://schemas.openxmlformats.org/officeDocument/2006/relationships/image" Target="../media/image22.jpg"/><Relationship Id="rId5" Type="http://schemas.openxmlformats.org/officeDocument/2006/relationships/image" Target="../media/image20.jpg"/><Relationship Id="rId6" Type="http://schemas.openxmlformats.org/officeDocument/2006/relationships/image" Target="../media/image15.jpg"/><Relationship Id="rId7" Type="http://schemas.openxmlformats.org/officeDocument/2006/relationships/image" Target="../media/image17.jpg"/><Relationship Id="rId8" Type="http://schemas.openxmlformats.org/officeDocument/2006/relationships/image" Target="../media/image23.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1.png"/><Relationship Id="rId4" Type="http://schemas.openxmlformats.org/officeDocument/2006/relationships/image" Target="../media/image18.png"/><Relationship Id="rId5" Type="http://schemas.openxmlformats.org/officeDocument/2006/relationships/image" Target="../media/image25.png"/><Relationship Id="rId6" Type="http://schemas.openxmlformats.org/officeDocument/2006/relationships/image" Target="../media/image2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1.png"/><Relationship Id="rId4" Type="http://schemas.openxmlformats.org/officeDocument/2006/relationships/image" Target="../media/image18.png"/><Relationship Id="rId5" Type="http://schemas.openxmlformats.org/officeDocument/2006/relationships/image" Target="../media/image25.png"/><Relationship Id="rId6" Type="http://schemas.openxmlformats.org/officeDocument/2006/relationships/image" Target="../media/image2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8.png"/><Relationship Id="rId4" Type="http://schemas.openxmlformats.org/officeDocument/2006/relationships/image" Target="../media/image2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hyperlink" Target="https://www.facebook.com/Apisero/" TargetMode="External"/><Relationship Id="rId4" Type="http://schemas.openxmlformats.org/officeDocument/2006/relationships/image" Target="../media/image47.png"/><Relationship Id="rId9" Type="http://schemas.openxmlformats.org/officeDocument/2006/relationships/image" Target="../media/image1.png"/><Relationship Id="rId5" Type="http://schemas.openxmlformats.org/officeDocument/2006/relationships/hyperlink" Target="https://www.linkedin.com/organization-guest/company/apisero?challengeId=AQGgi_JawNHG8AAAAXWJP2u8NrcJohTM5x9mil0F4lqeOf6gwiDecaug70_oT3qcbHvTSnVGQFXba5RG_qGIeOFUw9RLtccFSw&amp;submissionId=07221fe9-7bb5-4316-b42b-1efe9e3b5f44" TargetMode="External"/><Relationship Id="rId6" Type="http://schemas.openxmlformats.org/officeDocument/2006/relationships/hyperlink" Target="https://www.instagram.com/apisero_inc/" TargetMode="External"/><Relationship Id="rId7" Type="http://schemas.openxmlformats.org/officeDocument/2006/relationships/hyperlink" Target="https://twitter.com/apisero/" TargetMode="External"/><Relationship Id="rId8" Type="http://schemas.openxmlformats.org/officeDocument/2006/relationships/hyperlink" Target="https://www.youtube.com/channel/UCXoTgL_F_WcdlIOMMD4NXVw" TargetMode="Externa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40" Type="http://schemas.openxmlformats.org/officeDocument/2006/relationships/image" Target="../media/image81.png"/><Relationship Id="rId84" Type="http://schemas.openxmlformats.org/officeDocument/2006/relationships/image" Target="../media/image115.png"/><Relationship Id="rId83" Type="http://schemas.openxmlformats.org/officeDocument/2006/relationships/image" Target="../media/image117.png"/><Relationship Id="rId42" Type="http://schemas.openxmlformats.org/officeDocument/2006/relationships/image" Target="../media/image85.png"/><Relationship Id="rId86" Type="http://schemas.openxmlformats.org/officeDocument/2006/relationships/image" Target="../media/image119.png"/><Relationship Id="rId41" Type="http://schemas.openxmlformats.org/officeDocument/2006/relationships/image" Target="../media/image71.png"/><Relationship Id="rId85" Type="http://schemas.openxmlformats.org/officeDocument/2006/relationships/image" Target="../media/image125.png"/><Relationship Id="rId44" Type="http://schemas.openxmlformats.org/officeDocument/2006/relationships/image" Target="../media/image80.png"/><Relationship Id="rId88" Type="http://schemas.openxmlformats.org/officeDocument/2006/relationships/image" Target="../media/image127.png"/><Relationship Id="rId43" Type="http://schemas.openxmlformats.org/officeDocument/2006/relationships/image" Target="../media/image74.png"/><Relationship Id="rId87" Type="http://schemas.openxmlformats.org/officeDocument/2006/relationships/image" Target="../media/image122.png"/><Relationship Id="rId46" Type="http://schemas.openxmlformats.org/officeDocument/2006/relationships/image" Target="../media/image87.png"/><Relationship Id="rId45" Type="http://schemas.openxmlformats.org/officeDocument/2006/relationships/image" Target="../media/image72.png"/><Relationship Id="rId89" Type="http://schemas.openxmlformats.org/officeDocument/2006/relationships/image" Target="../media/image121.png"/><Relationship Id="rId80" Type="http://schemas.openxmlformats.org/officeDocument/2006/relationships/image" Target="../media/image110.png"/><Relationship Id="rId82" Type="http://schemas.openxmlformats.org/officeDocument/2006/relationships/image" Target="../media/image118.png"/><Relationship Id="rId81" Type="http://schemas.openxmlformats.org/officeDocument/2006/relationships/image" Target="../media/image112.png"/><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40.png"/><Relationship Id="rId4" Type="http://schemas.openxmlformats.org/officeDocument/2006/relationships/image" Target="../media/image38.png"/><Relationship Id="rId9" Type="http://schemas.openxmlformats.org/officeDocument/2006/relationships/image" Target="../media/image45.png"/><Relationship Id="rId48" Type="http://schemas.openxmlformats.org/officeDocument/2006/relationships/image" Target="../media/image82.png"/><Relationship Id="rId47" Type="http://schemas.openxmlformats.org/officeDocument/2006/relationships/image" Target="../media/image79.png"/><Relationship Id="rId49" Type="http://schemas.openxmlformats.org/officeDocument/2006/relationships/image" Target="../media/image93.png"/><Relationship Id="rId5" Type="http://schemas.openxmlformats.org/officeDocument/2006/relationships/image" Target="../media/image43.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4.png"/><Relationship Id="rId73" Type="http://schemas.openxmlformats.org/officeDocument/2006/relationships/image" Target="../media/image109.png"/><Relationship Id="rId72" Type="http://schemas.openxmlformats.org/officeDocument/2006/relationships/image" Target="../media/image108.png"/><Relationship Id="rId31" Type="http://schemas.openxmlformats.org/officeDocument/2006/relationships/image" Target="../media/image60.png"/><Relationship Id="rId75" Type="http://schemas.openxmlformats.org/officeDocument/2006/relationships/image" Target="../media/image124.png"/><Relationship Id="rId30" Type="http://schemas.openxmlformats.org/officeDocument/2006/relationships/image" Target="../media/image76.png"/><Relationship Id="rId74" Type="http://schemas.openxmlformats.org/officeDocument/2006/relationships/image" Target="../media/image123.png"/><Relationship Id="rId33" Type="http://schemas.openxmlformats.org/officeDocument/2006/relationships/image" Target="../media/image69.png"/><Relationship Id="rId77" Type="http://schemas.openxmlformats.org/officeDocument/2006/relationships/image" Target="../media/image120.png"/><Relationship Id="rId32" Type="http://schemas.openxmlformats.org/officeDocument/2006/relationships/image" Target="../media/image75.png"/><Relationship Id="rId76" Type="http://schemas.openxmlformats.org/officeDocument/2006/relationships/image" Target="../media/image113.png"/><Relationship Id="rId35" Type="http://schemas.openxmlformats.org/officeDocument/2006/relationships/image" Target="../media/image83.jpg"/><Relationship Id="rId79" Type="http://schemas.openxmlformats.org/officeDocument/2006/relationships/image" Target="../media/image114.png"/><Relationship Id="rId34" Type="http://schemas.openxmlformats.org/officeDocument/2006/relationships/image" Target="../media/image64.png"/><Relationship Id="rId78" Type="http://schemas.openxmlformats.org/officeDocument/2006/relationships/image" Target="../media/image111.png"/><Relationship Id="rId71" Type="http://schemas.openxmlformats.org/officeDocument/2006/relationships/image" Target="../media/image104.png"/><Relationship Id="rId70" Type="http://schemas.openxmlformats.org/officeDocument/2006/relationships/image" Target="../media/image107.png"/><Relationship Id="rId37" Type="http://schemas.openxmlformats.org/officeDocument/2006/relationships/image" Target="../media/image70.png"/><Relationship Id="rId36" Type="http://schemas.openxmlformats.org/officeDocument/2006/relationships/image" Target="../media/image65.png"/><Relationship Id="rId39" Type="http://schemas.openxmlformats.org/officeDocument/2006/relationships/image" Target="../media/image73.png"/><Relationship Id="rId38" Type="http://schemas.openxmlformats.org/officeDocument/2006/relationships/image" Target="../media/image77.png"/><Relationship Id="rId62" Type="http://schemas.openxmlformats.org/officeDocument/2006/relationships/image" Target="../media/image96.png"/><Relationship Id="rId61" Type="http://schemas.openxmlformats.org/officeDocument/2006/relationships/image" Target="../media/image99.png"/><Relationship Id="rId20" Type="http://schemas.openxmlformats.org/officeDocument/2006/relationships/image" Target="../media/image62.png"/><Relationship Id="rId64" Type="http://schemas.openxmlformats.org/officeDocument/2006/relationships/image" Target="../media/image116.png"/><Relationship Id="rId63" Type="http://schemas.openxmlformats.org/officeDocument/2006/relationships/image" Target="../media/image101.png"/><Relationship Id="rId22" Type="http://schemas.openxmlformats.org/officeDocument/2006/relationships/image" Target="../media/image66.png"/><Relationship Id="rId66" Type="http://schemas.openxmlformats.org/officeDocument/2006/relationships/image" Target="../media/image100.png"/><Relationship Id="rId21" Type="http://schemas.openxmlformats.org/officeDocument/2006/relationships/image" Target="../media/image67.jpg"/><Relationship Id="rId65" Type="http://schemas.openxmlformats.org/officeDocument/2006/relationships/image" Target="../media/image106.png"/><Relationship Id="rId24" Type="http://schemas.openxmlformats.org/officeDocument/2006/relationships/image" Target="../media/image63.png"/><Relationship Id="rId68" Type="http://schemas.openxmlformats.org/officeDocument/2006/relationships/image" Target="../media/image103.png"/><Relationship Id="rId23" Type="http://schemas.openxmlformats.org/officeDocument/2006/relationships/image" Target="../media/image58.png"/><Relationship Id="rId67" Type="http://schemas.openxmlformats.org/officeDocument/2006/relationships/image" Target="../media/image105.png"/><Relationship Id="rId60" Type="http://schemas.openxmlformats.org/officeDocument/2006/relationships/image" Target="../media/image95.png"/><Relationship Id="rId26" Type="http://schemas.openxmlformats.org/officeDocument/2006/relationships/image" Target="../media/image78.png"/><Relationship Id="rId25" Type="http://schemas.openxmlformats.org/officeDocument/2006/relationships/image" Target="../media/image57.png"/><Relationship Id="rId69" Type="http://schemas.openxmlformats.org/officeDocument/2006/relationships/image" Target="../media/image102.png"/><Relationship Id="rId28" Type="http://schemas.openxmlformats.org/officeDocument/2006/relationships/image" Target="../media/image68.png"/><Relationship Id="rId27" Type="http://schemas.openxmlformats.org/officeDocument/2006/relationships/image" Target="../media/image59.png"/><Relationship Id="rId29" Type="http://schemas.openxmlformats.org/officeDocument/2006/relationships/image" Target="../media/image61.png"/><Relationship Id="rId51" Type="http://schemas.openxmlformats.org/officeDocument/2006/relationships/image" Target="../media/image88.png"/><Relationship Id="rId50" Type="http://schemas.openxmlformats.org/officeDocument/2006/relationships/image" Target="../media/image86.jpg"/><Relationship Id="rId94" Type="http://schemas.openxmlformats.org/officeDocument/2006/relationships/image" Target="../media/image129.jpg"/><Relationship Id="rId53" Type="http://schemas.openxmlformats.org/officeDocument/2006/relationships/image" Target="../media/image84.png"/><Relationship Id="rId52" Type="http://schemas.openxmlformats.org/officeDocument/2006/relationships/image" Target="../media/image91.png"/><Relationship Id="rId11" Type="http://schemas.openxmlformats.org/officeDocument/2006/relationships/image" Target="../media/image51.png"/><Relationship Id="rId55" Type="http://schemas.openxmlformats.org/officeDocument/2006/relationships/image" Target="../media/image97.png"/><Relationship Id="rId10" Type="http://schemas.openxmlformats.org/officeDocument/2006/relationships/image" Target="../media/image50.png"/><Relationship Id="rId54" Type="http://schemas.openxmlformats.org/officeDocument/2006/relationships/image" Target="../media/image98.png"/><Relationship Id="rId13" Type="http://schemas.openxmlformats.org/officeDocument/2006/relationships/image" Target="../media/image46.png"/><Relationship Id="rId57" Type="http://schemas.openxmlformats.org/officeDocument/2006/relationships/image" Target="../media/image94.png"/><Relationship Id="rId12" Type="http://schemas.openxmlformats.org/officeDocument/2006/relationships/image" Target="../media/image49.png"/><Relationship Id="rId56" Type="http://schemas.openxmlformats.org/officeDocument/2006/relationships/image" Target="../media/image92.png"/><Relationship Id="rId91" Type="http://schemas.openxmlformats.org/officeDocument/2006/relationships/image" Target="../media/image133.png"/><Relationship Id="rId90" Type="http://schemas.openxmlformats.org/officeDocument/2006/relationships/image" Target="../media/image131.png"/><Relationship Id="rId93" Type="http://schemas.openxmlformats.org/officeDocument/2006/relationships/image" Target="../media/image126.png"/><Relationship Id="rId92" Type="http://schemas.openxmlformats.org/officeDocument/2006/relationships/image" Target="../media/image132.png"/><Relationship Id="rId15" Type="http://schemas.openxmlformats.org/officeDocument/2006/relationships/image" Target="../media/image52.png"/><Relationship Id="rId59" Type="http://schemas.openxmlformats.org/officeDocument/2006/relationships/image" Target="../media/image90.png"/><Relationship Id="rId14" Type="http://schemas.openxmlformats.org/officeDocument/2006/relationships/image" Target="../media/image54.png"/><Relationship Id="rId58" Type="http://schemas.openxmlformats.org/officeDocument/2006/relationships/image" Target="../media/image89.png"/><Relationship Id="rId17" Type="http://schemas.openxmlformats.org/officeDocument/2006/relationships/image" Target="../media/image55.png"/><Relationship Id="rId16" Type="http://schemas.openxmlformats.org/officeDocument/2006/relationships/image" Target="../media/image48.png"/><Relationship Id="rId19" Type="http://schemas.openxmlformats.org/officeDocument/2006/relationships/image" Target="../media/image56.png"/><Relationship Id="rId18" Type="http://schemas.openxmlformats.org/officeDocument/2006/relationships/image" Target="../media/image5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4.png"/><Relationship Id="rId3" Type="http://schemas.openxmlformats.org/officeDocument/2006/relationships/image" Target="../media/image67.jpg"/><Relationship Id="rId4" Type="http://schemas.openxmlformats.org/officeDocument/2006/relationships/image" Target="../media/image57.png"/><Relationship Id="rId9" Type="http://schemas.openxmlformats.org/officeDocument/2006/relationships/image" Target="../media/image128.png"/><Relationship Id="rId5" Type="http://schemas.openxmlformats.org/officeDocument/2006/relationships/image" Target="../media/image82.png"/><Relationship Id="rId6" Type="http://schemas.openxmlformats.org/officeDocument/2006/relationships/image" Target="../media/image70.png"/><Relationship Id="rId7" Type="http://schemas.openxmlformats.org/officeDocument/2006/relationships/image" Target="../media/image91.png"/><Relationship Id="rId8" Type="http://schemas.openxmlformats.org/officeDocument/2006/relationships/image" Target="../media/image145.png"/><Relationship Id="rId11" Type="http://schemas.openxmlformats.org/officeDocument/2006/relationships/image" Target="../media/image130.png"/><Relationship Id="rId10" Type="http://schemas.openxmlformats.org/officeDocument/2006/relationships/image" Target="../media/image141.png"/><Relationship Id="rId13" Type="http://schemas.openxmlformats.org/officeDocument/2006/relationships/image" Target="../media/image138.png"/><Relationship Id="rId12" Type="http://schemas.openxmlformats.org/officeDocument/2006/relationships/image" Target="../media/image135.jpg"/><Relationship Id="rId15" Type="http://schemas.openxmlformats.org/officeDocument/2006/relationships/image" Target="../media/image140.png"/><Relationship Id="rId14" Type="http://schemas.openxmlformats.org/officeDocument/2006/relationships/image" Target="../media/image136.png"/><Relationship Id="rId17" Type="http://schemas.openxmlformats.org/officeDocument/2006/relationships/image" Target="../media/image139.png"/><Relationship Id="rId16" Type="http://schemas.openxmlformats.org/officeDocument/2006/relationships/image" Target="../media/image13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Slide" type="obj">
  <p:cSld name="OBJECT">
    <p:spTree>
      <p:nvGrpSpPr>
        <p:cNvPr id="9" name="Shape 9"/>
        <p:cNvGrpSpPr/>
        <p:nvPr/>
      </p:nvGrpSpPr>
      <p:grpSpPr>
        <a:xfrm>
          <a:off x="0" y="0"/>
          <a:ext cx="0" cy="0"/>
          <a:chOff x="0" y="0"/>
          <a:chExt cx="0" cy="0"/>
        </a:xfrm>
      </p:grpSpPr>
      <p:sp>
        <p:nvSpPr>
          <p:cNvPr id="10" name="Google Shape;10;p2"/>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 name="Google Shape;11;p2"/>
          <p:cNvSpPr txBox="1"/>
          <p:nvPr>
            <p:ph idx="10" type="dt"/>
          </p:nvPr>
        </p:nvSpPr>
        <p:spPr>
          <a:xfrm>
            <a:off x="457200" y="4783455"/>
            <a:ext cx="2103120" cy="257175"/>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 name="Google Shape;12;p2"/>
          <p:cNvSpPr txBox="1"/>
          <p:nvPr>
            <p:ph idx="12" type="sldNum"/>
          </p:nvPr>
        </p:nvSpPr>
        <p:spPr>
          <a:xfrm>
            <a:off x="6583681" y="4783455"/>
            <a:ext cx="2103120" cy="257175"/>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pic>
        <p:nvPicPr>
          <p:cNvPr id="13" name="Google Shape;13;p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4" name="Google Shape;14;p2"/>
          <p:cNvSpPr txBox="1"/>
          <p:nvPr>
            <p:ph type="title"/>
          </p:nvPr>
        </p:nvSpPr>
        <p:spPr>
          <a:xfrm>
            <a:off x="532550" y="3037000"/>
            <a:ext cx="5100000" cy="1099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4200"/>
              <a:buFont typeface="Montserrat"/>
              <a:buNone/>
              <a:defRPr sz="4200">
                <a:solidFill>
                  <a:srgbClr val="FFFFFF"/>
                </a:solidFill>
                <a:latin typeface="Montserrat"/>
                <a:ea typeface="Montserrat"/>
                <a:cs typeface="Montserrat"/>
                <a:sym typeface="Montserrat"/>
              </a:defRPr>
            </a:lvl1pPr>
            <a:lvl2pPr lvl="1" algn="l">
              <a:lnSpc>
                <a:spcPct val="100000"/>
              </a:lnSpc>
              <a:spcBef>
                <a:spcPts val="0"/>
              </a:spcBef>
              <a:spcAft>
                <a:spcPts val="0"/>
              </a:spcAft>
              <a:buClr>
                <a:srgbClr val="FFFFFF"/>
              </a:buClr>
              <a:buSzPts val="600"/>
              <a:buFont typeface="Montserrat"/>
              <a:buNone/>
              <a:defRPr b="1">
                <a:solidFill>
                  <a:srgbClr val="FFFFFF"/>
                </a:solidFill>
                <a:latin typeface="Montserrat"/>
                <a:ea typeface="Montserrat"/>
                <a:cs typeface="Montserrat"/>
                <a:sym typeface="Montserrat"/>
              </a:defRPr>
            </a:lvl2pPr>
            <a:lvl3pPr lvl="2" algn="l">
              <a:lnSpc>
                <a:spcPct val="100000"/>
              </a:lnSpc>
              <a:spcBef>
                <a:spcPts val="0"/>
              </a:spcBef>
              <a:spcAft>
                <a:spcPts val="0"/>
              </a:spcAft>
              <a:buClr>
                <a:srgbClr val="FFFFFF"/>
              </a:buClr>
              <a:buSzPts val="600"/>
              <a:buFont typeface="Montserrat"/>
              <a:buNone/>
              <a:defRPr b="1">
                <a:solidFill>
                  <a:srgbClr val="FFFFFF"/>
                </a:solidFill>
                <a:latin typeface="Montserrat"/>
                <a:ea typeface="Montserrat"/>
                <a:cs typeface="Montserrat"/>
                <a:sym typeface="Montserrat"/>
              </a:defRPr>
            </a:lvl3pPr>
            <a:lvl4pPr lvl="3" algn="l">
              <a:lnSpc>
                <a:spcPct val="100000"/>
              </a:lnSpc>
              <a:spcBef>
                <a:spcPts val="0"/>
              </a:spcBef>
              <a:spcAft>
                <a:spcPts val="0"/>
              </a:spcAft>
              <a:buClr>
                <a:srgbClr val="FFFFFF"/>
              </a:buClr>
              <a:buSzPts val="600"/>
              <a:buFont typeface="Montserrat"/>
              <a:buNone/>
              <a:defRPr b="1">
                <a:solidFill>
                  <a:srgbClr val="FFFFFF"/>
                </a:solidFill>
                <a:latin typeface="Montserrat"/>
                <a:ea typeface="Montserrat"/>
                <a:cs typeface="Montserrat"/>
                <a:sym typeface="Montserrat"/>
              </a:defRPr>
            </a:lvl4pPr>
            <a:lvl5pPr lvl="4" algn="l">
              <a:lnSpc>
                <a:spcPct val="100000"/>
              </a:lnSpc>
              <a:spcBef>
                <a:spcPts val="0"/>
              </a:spcBef>
              <a:spcAft>
                <a:spcPts val="0"/>
              </a:spcAft>
              <a:buClr>
                <a:srgbClr val="FFFFFF"/>
              </a:buClr>
              <a:buSzPts val="600"/>
              <a:buFont typeface="Montserrat"/>
              <a:buNone/>
              <a:defRPr b="1">
                <a:solidFill>
                  <a:srgbClr val="FFFFFF"/>
                </a:solidFill>
                <a:latin typeface="Montserrat"/>
                <a:ea typeface="Montserrat"/>
                <a:cs typeface="Montserrat"/>
                <a:sym typeface="Montserrat"/>
              </a:defRPr>
            </a:lvl5pPr>
            <a:lvl6pPr lvl="5" algn="l">
              <a:lnSpc>
                <a:spcPct val="100000"/>
              </a:lnSpc>
              <a:spcBef>
                <a:spcPts val="0"/>
              </a:spcBef>
              <a:spcAft>
                <a:spcPts val="0"/>
              </a:spcAft>
              <a:buClr>
                <a:srgbClr val="FFFFFF"/>
              </a:buClr>
              <a:buSzPts val="600"/>
              <a:buFont typeface="Montserrat"/>
              <a:buNone/>
              <a:defRPr b="1">
                <a:solidFill>
                  <a:srgbClr val="FFFFFF"/>
                </a:solidFill>
                <a:latin typeface="Montserrat"/>
                <a:ea typeface="Montserrat"/>
                <a:cs typeface="Montserrat"/>
                <a:sym typeface="Montserrat"/>
              </a:defRPr>
            </a:lvl6pPr>
            <a:lvl7pPr lvl="6" algn="l">
              <a:lnSpc>
                <a:spcPct val="100000"/>
              </a:lnSpc>
              <a:spcBef>
                <a:spcPts val="0"/>
              </a:spcBef>
              <a:spcAft>
                <a:spcPts val="0"/>
              </a:spcAft>
              <a:buClr>
                <a:srgbClr val="FFFFFF"/>
              </a:buClr>
              <a:buSzPts val="600"/>
              <a:buFont typeface="Montserrat"/>
              <a:buNone/>
              <a:defRPr b="1">
                <a:solidFill>
                  <a:srgbClr val="FFFFFF"/>
                </a:solidFill>
                <a:latin typeface="Montserrat"/>
                <a:ea typeface="Montserrat"/>
                <a:cs typeface="Montserrat"/>
                <a:sym typeface="Montserrat"/>
              </a:defRPr>
            </a:lvl7pPr>
            <a:lvl8pPr lvl="7" algn="l">
              <a:lnSpc>
                <a:spcPct val="100000"/>
              </a:lnSpc>
              <a:spcBef>
                <a:spcPts val="0"/>
              </a:spcBef>
              <a:spcAft>
                <a:spcPts val="0"/>
              </a:spcAft>
              <a:buClr>
                <a:srgbClr val="FFFFFF"/>
              </a:buClr>
              <a:buSzPts val="600"/>
              <a:buFont typeface="Montserrat"/>
              <a:buNone/>
              <a:defRPr b="1">
                <a:solidFill>
                  <a:srgbClr val="FFFFFF"/>
                </a:solidFill>
                <a:latin typeface="Montserrat"/>
                <a:ea typeface="Montserrat"/>
                <a:cs typeface="Montserrat"/>
                <a:sym typeface="Montserrat"/>
              </a:defRPr>
            </a:lvl8pPr>
            <a:lvl9pPr lvl="8" algn="l">
              <a:lnSpc>
                <a:spcPct val="100000"/>
              </a:lnSpc>
              <a:spcBef>
                <a:spcPts val="0"/>
              </a:spcBef>
              <a:spcAft>
                <a:spcPts val="0"/>
              </a:spcAft>
              <a:buClr>
                <a:srgbClr val="FFFFFF"/>
              </a:buClr>
              <a:buSzPts val="600"/>
              <a:buFont typeface="Montserrat"/>
              <a:buNone/>
              <a:defRPr b="1">
                <a:solidFill>
                  <a:srgbClr val="FFFFFF"/>
                </a:solidFill>
                <a:latin typeface="Montserrat"/>
                <a:ea typeface="Montserrat"/>
                <a:cs typeface="Montserrat"/>
                <a:sym typeface="Montserrat"/>
              </a:defRPr>
            </a:lvl9pPr>
          </a:lstStyle>
          <a:p/>
        </p:txBody>
      </p:sp>
      <p:sp>
        <p:nvSpPr>
          <p:cNvPr id="15" name="Google Shape;15;p2"/>
          <p:cNvSpPr txBox="1"/>
          <p:nvPr>
            <p:ph idx="2" type="title"/>
          </p:nvPr>
        </p:nvSpPr>
        <p:spPr>
          <a:xfrm>
            <a:off x="532175" y="4353375"/>
            <a:ext cx="4614300" cy="342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100"/>
              <a:buFont typeface="Montserrat"/>
              <a:buNone/>
              <a:defRPr b="0" sz="1700">
                <a:solidFill>
                  <a:srgbClr val="FFFFFF"/>
                </a:solidFill>
                <a:latin typeface="Montserrat"/>
                <a:ea typeface="Montserrat"/>
                <a:cs typeface="Montserrat"/>
                <a:sym typeface="Montserrat"/>
              </a:defRPr>
            </a:lvl1pPr>
            <a:lvl2pPr lvl="1"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2pPr>
            <a:lvl3pPr lvl="2"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3pPr>
            <a:lvl4pPr lvl="3"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4pPr>
            <a:lvl5pPr lvl="4"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5pPr>
            <a:lvl6pPr lvl="5"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6pPr>
            <a:lvl7pPr lvl="6"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7pPr>
            <a:lvl8pPr lvl="7"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8pPr>
            <a:lvl9pPr lvl="8"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9pPr>
          </a:lstStyle>
          <a:p/>
        </p:txBody>
      </p:sp>
      <p:sp>
        <p:nvSpPr>
          <p:cNvPr id="16" name="Google Shape;16;p2"/>
          <p:cNvSpPr txBox="1"/>
          <p:nvPr>
            <p:ph idx="3" type="title"/>
          </p:nvPr>
        </p:nvSpPr>
        <p:spPr>
          <a:xfrm>
            <a:off x="532175" y="4827325"/>
            <a:ext cx="4614300" cy="210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100"/>
              <a:buFont typeface="Montserrat"/>
              <a:buNone/>
              <a:defRPr b="0" sz="900">
                <a:solidFill>
                  <a:srgbClr val="FFFFFF"/>
                </a:solidFill>
                <a:latin typeface="Montserrat"/>
                <a:ea typeface="Montserrat"/>
                <a:cs typeface="Montserrat"/>
                <a:sym typeface="Montserrat"/>
              </a:defRPr>
            </a:lvl1pPr>
            <a:lvl2pPr lvl="1"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2pPr>
            <a:lvl3pPr lvl="2"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3pPr>
            <a:lvl4pPr lvl="3"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4pPr>
            <a:lvl5pPr lvl="4"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5pPr>
            <a:lvl6pPr lvl="5"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6pPr>
            <a:lvl7pPr lvl="6"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7pPr>
            <a:lvl8pPr lvl="7"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8pPr>
            <a:lvl9pPr lvl="8"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9pPr>
          </a:lstStyle>
          <a:p/>
        </p:txBody>
      </p:sp>
      <p:sp>
        <p:nvSpPr>
          <p:cNvPr id="17" name="Google Shape;17;p2"/>
          <p:cNvSpPr txBox="1"/>
          <p:nvPr>
            <p:ph idx="4" type="title"/>
          </p:nvPr>
        </p:nvSpPr>
        <p:spPr>
          <a:xfrm>
            <a:off x="5403950" y="4353375"/>
            <a:ext cx="3273000" cy="3420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Clr>
                <a:srgbClr val="FFFFFF"/>
              </a:buClr>
              <a:buSzPts val="100"/>
              <a:buFont typeface="Montserrat"/>
              <a:buNone/>
              <a:defRPr b="0" sz="1700">
                <a:solidFill>
                  <a:srgbClr val="FFFFFF"/>
                </a:solidFill>
                <a:latin typeface="Montserrat"/>
                <a:ea typeface="Montserrat"/>
                <a:cs typeface="Montserrat"/>
                <a:sym typeface="Montserrat"/>
              </a:defRPr>
            </a:lvl1pPr>
            <a:lvl2pPr lvl="1" algn="r">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2pPr>
            <a:lvl3pPr lvl="2" algn="r">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3pPr>
            <a:lvl4pPr lvl="3" algn="r">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4pPr>
            <a:lvl5pPr lvl="4" algn="r">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5pPr>
            <a:lvl6pPr lvl="5" algn="r">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6pPr>
            <a:lvl7pPr lvl="6" algn="r">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7pPr>
            <a:lvl8pPr lvl="7" algn="r">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8pPr>
            <a:lvl9pPr lvl="8" algn="r">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9pPr>
          </a:lstStyle>
          <a:p/>
        </p:txBody>
      </p:sp>
      <p:pic>
        <p:nvPicPr>
          <p:cNvPr id="18" name="Google Shape;18;p2"/>
          <p:cNvPicPr preferRelativeResize="0"/>
          <p:nvPr/>
        </p:nvPicPr>
        <p:blipFill rotWithShape="1">
          <a:blip r:embed="rId3">
            <a:alphaModFix/>
          </a:blip>
          <a:srcRect b="0" l="0" r="0" t="0"/>
          <a:stretch/>
        </p:blipFill>
        <p:spPr>
          <a:xfrm>
            <a:off x="6743225" y="268526"/>
            <a:ext cx="2238967" cy="6848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w/Text">
  <p:cSld name="OBJECT_1_1_1">
    <p:spTree>
      <p:nvGrpSpPr>
        <p:cNvPr id="92" name="Shape 92"/>
        <p:cNvGrpSpPr/>
        <p:nvPr/>
      </p:nvGrpSpPr>
      <p:grpSpPr>
        <a:xfrm>
          <a:off x="0" y="0"/>
          <a:ext cx="0" cy="0"/>
          <a:chOff x="0" y="0"/>
          <a:chExt cx="0" cy="0"/>
        </a:xfrm>
      </p:grpSpPr>
      <p:sp>
        <p:nvSpPr>
          <p:cNvPr id="93" name="Google Shape;93;p11"/>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 name="Google Shape;94;p11"/>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5" name="Google Shape;95;p11"/>
          <p:cNvSpPr txBox="1"/>
          <p:nvPr>
            <p:ph idx="12" type="sldNum"/>
          </p:nvPr>
        </p:nvSpPr>
        <p:spPr>
          <a:xfrm>
            <a:off x="6583681" y="4783455"/>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pic>
        <p:nvPicPr>
          <p:cNvPr id="96" name="Google Shape;96;p11"/>
          <p:cNvPicPr preferRelativeResize="0"/>
          <p:nvPr/>
        </p:nvPicPr>
        <p:blipFill rotWithShape="1">
          <a:blip r:embed="rId2">
            <a:alphaModFix/>
          </a:blip>
          <a:srcRect b="0" l="0" r="0" t="0"/>
          <a:stretch/>
        </p:blipFill>
        <p:spPr>
          <a:xfrm>
            <a:off x="0" y="-187"/>
            <a:ext cx="9144000" cy="5143500"/>
          </a:xfrm>
          <a:prstGeom prst="rect">
            <a:avLst/>
          </a:prstGeom>
          <a:noFill/>
          <a:ln>
            <a:noFill/>
          </a:ln>
        </p:spPr>
      </p:pic>
      <p:sp>
        <p:nvSpPr>
          <p:cNvPr id="97" name="Google Shape;97;p11"/>
          <p:cNvSpPr txBox="1"/>
          <p:nvPr>
            <p:ph type="title"/>
          </p:nvPr>
        </p:nvSpPr>
        <p:spPr>
          <a:xfrm>
            <a:off x="390975" y="2353025"/>
            <a:ext cx="8026800" cy="534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1900"/>
              <a:buFont typeface="Montserrat"/>
              <a:buNone/>
              <a:defRPr sz="4200">
                <a:solidFill>
                  <a:srgbClr val="FFFFFF"/>
                </a:solidFill>
                <a:latin typeface="Montserrat"/>
                <a:ea typeface="Montserrat"/>
                <a:cs typeface="Montserrat"/>
                <a:sym typeface="Montserrat"/>
              </a:defRPr>
            </a:lvl1pPr>
            <a:lvl2pPr lvl="1"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2pPr>
            <a:lvl3pPr lvl="2"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3pPr>
            <a:lvl4pPr lvl="3"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4pPr>
            <a:lvl5pPr lvl="4"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5pPr>
            <a:lvl6pPr lvl="5"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6pPr>
            <a:lvl7pPr lvl="6"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7pPr>
            <a:lvl8pPr lvl="7"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8pPr>
            <a:lvl9pPr lvl="8"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9pPr>
          </a:lstStyle>
          <a:p/>
        </p:txBody>
      </p:sp>
      <p:sp>
        <p:nvSpPr>
          <p:cNvPr id="98" name="Google Shape;98;p11"/>
          <p:cNvSpPr txBox="1"/>
          <p:nvPr>
            <p:ph idx="2" type="title"/>
          </p:nvPr>
        </p:nvSpPr>
        <p:spPr>
          <a:xfrm>
            <a:off x="395675" y="2034650"/>
            <a:ext cx="3911400" cy="534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100"/>
              <a:buFont typeface="Montserrat"/>
              <a:buNone/>
              <a:defRPr b="0" sz="1700">
                <a:solidFill>
                  <a:srgbClr val="FFFFFF"/>
                </a:solidFill>
                <a:latin typeface="Montserrat"/>
                <a:ea typeface="Montserrat"/>
                <a:cs typeface="Montserrat"/>
                <a:sym typeface="Montserrat"/>
              </a:defRPr>
            </a:lvl1pPr>
            <a:lvl2pPr lvl="1"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2pPr>
            <a:lvl3pPr lvl="2"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3pPr>
            <a:lvl4pPr lvl="3"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4pPr>
            <a:lvl5pPr lvl="4"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5pPr>
            <a:lvl6pPr lvl="5"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6pPr>
            <a:lvl7pPr lvl="6"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7pPr>
            <a:lvl8pPr lvl="7"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8pPr>
            <a:lvl9pPr lvl="8"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3">
  <p:cSld name="OBJECT_1_3">
    <p:spTree>
      <p:nvGrpSpPr>
        <p:cNvPr id="99" name="Shape 99"/>
        <p:cNvGrpSpPr/>
        <p:nvPr/>
      </p:nvGrpSpPr>
      <p:grpSpPr>
        <a:xfrm>
          <a:off x="0" y="0"/>
          <a:ext cx="0" cy="0"/>
          <a:chOff x="0" y="0"/>
          <a:chExt cx="0" cy="0"/>
        </a:xfrm>
      </p:grpSpPr>
      <p:sp>
        <p:nvSpPr>
          <p:cNvPr id="100" name="Google Shape;100;p12"/>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 name="Google Shape;101;p12"/>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2" name="Google Shape;102;p12"/>
          <p:cNvSpPr txBox="1"/>
          <p:nvPr>
            <p:ph idx="12" type="sldNum"/>
          </p:nvPr>
        </p:nvSpPr>
        <p:spPr>
          <a:xfrm>
            <a:off x="6583681" y="4783455"/>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pic>
        <p:nvPicPr>
          <p:cNvPr id="103" name="Google Shape;103;p12"/>
          <p:cNvPicPr preferRelativeResize="0"/>
          <p:nvPr/>
        </p:nvPicPr>
        <p:blipFill rotWithShape="1">
          <a:blip r:embed="rId2">
            <a:alphaModFix/>
          </a:blip>
          <a:srcRect b="0" l="0" r="0" t="0"/>
          <a:stretch/>
        </p:blipFill>
        <p:spPr>
          <a:xfrm rot="10800000">
            <a:off x="0" y="-187"/>
            <a:ext cx="9144000" cy="51435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3 1">
  <p:cSld name="OBJECT_1_3_1">
    <p:spTree>
      <p:nvGrpSpPr>
        <p:cNvPr id="104" name="Shape 104"/>
        <p:cNvGrpSpPr/>
        <p:nvPr/>
      </p:nvGrpSpPr>
      <p:grpSpPr>
        <a:xfrm>
          <a:off x="0" y="0"/>
          <a:ext cx="0" cy="0"/>
          <a:chOff x="0" y="0"/>
          <a:chExt cx="0" cy="0"/>
        </a:xfrm>
      </p:grpSpPr>
      <p:sp>
        <p:nvSpPr>
          <p:cNvPr id="105" name="Google Shape;105;p13"/>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 name="Google Shape;106;p13"/>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 name="Google Shape;107;p13"/>
          <p:cNvSpPr txBox="1"/>
          <p:nvPr>
            <p:ph idx="12" type="sldNum"/>
          </p:nvPr>
        </p:nvSpPr>
        <p:spPr>
          <a:xfrm>
            <a:off x="6583681" y="4783455"/>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pic>
        <p:nvPicPr>
          <p:cNvPr id="108" name="Google Shape;108;p13"/>
          <p:cNvPicPr preferRelativeResize="0"/>
          <p:nvPr/>
        </p:nvPicPr>
        <p:blipFill rotWithShape="1">
          <a:blip r:embed="rId2">
            <a:alphaModFix/>
          </a:blip>
          <a:srcRect b="0" l="0" r="0" t="0"/>
          <a:stretch/>
        </p:blipFill>
        <p:spPr>
          <a:xfrm rot="10800000">
            <a:off x="0" y="-187"/>
            <a:ext cx="9144000" cy="5143500"/>
          </a:xfrm>
          <a:prstGeom prst="rect">
            <a:avLst/>
          </a:prstGeom>
          <a:noFill/>
          <a:ln>
            <a:noFill/>
          </a:ln>
        </p:spPr>
      </p:pic>
      <p:sp>
        <p:nvSpPr>
          <p:cNvPr id="109" name="Google Shape;109;p13"/>
          <p:cNvSpPr txBox="1"/>
          <p:nvPr>
            <p:ph type="title"/>
          </p:nvPr>
        </p:nvSpPr>
        <p:spPr>
          <a:xfrm>
            <a:off x="390975" y="2353025"/>
            <a:ext cx="8026800" cy="534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1900"/>
              <a:buFont typeface="Montserrat"/>
              <a:buNone/>
              <a:defRPr sz="4200">
                <a:solidFill>
                  <a:srgbClr val="FFFFFF"/>
                </a:solidFill>
                <a:latin typeface="Montserrat"/>
                <a:ea typeface="Montserrat"/>
                <a:cs typeface="Montserrat"/>
                <a:sym typeface="Montserrat"/>
              </a:defRPr>
            </a:lvl1pPr>
            <a:lvl2pPr lvl="1"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2pPr>
            <a:lvl3pPr lvl="2"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3pPr>
            <a:lvl4pPr lvl="3"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4pPr>
            <a:lvl5pPr lvl="4"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5pPr>
            <a:lvl6pPr lvl="5"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6pPr>
            <a:lvl7pPr lvl="6"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7pPr>
            <a:lvl8pPr lvl="7"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8pPr>
            <a:lvl9pPr lvl="8"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9pPr>
          </a:lstStyle>
          <a:p/>
        </p:txBody>
      </p:sp>
      <p:sp>
        <p:nvSpPr>
          <p:cNvPr id="110" name="Google Shape;110;p13"/>
          <p:cNvSpPr txBox="1"/>
          <p:nvPr>
            <p:ph idx="2" type="title"/>
          </p:nvPr>
        </p:nvSpPr>
        <p:spPr>
          <a:xfrm>
            <a:off x="395675" y="2034650"/>
            <a:ext cx="3911400" cy="534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100"/>
              <a:buFont typeface="Montserrat"/>
              <a:buNone/>
              <a:defRPr b="0" sz="1700">
                <a:solidFill>
                  <a:srgbClr val="FFFFFF"/>
                </a:solidFill>
                <a:latin typeface="Montserrat"/>
                <a:ea typeface="Montserrat"/>
                <a:cs typeface="Montserrat"/>
                <a:sym typeface="Montserrat"/>
              </a:defRPr>
            </a:lvl1pPr>
            <a:lvl2pPr lvl="1"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2pPr>
            <a:lvl3pPr lvl="2"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3pPr>
            <a:lvl4pPr lvl="3"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4pPr>
            <a:lvl5pPr lvl="4"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5pPr>
            <a:lvl6pPr lvl="5"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6pPr>
            <a:lvl7pPr lvl="6"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7pPr>
            <a:lvl8pPr lvl="7"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8pPr>
            <a:lvl9pPr lvl="8"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4">
  <p:cSld name="OBJECT_1_4">
    <p:spTree>
      <p:nvGrpSpPr>
        <p:cNvPr id="111" name="Shape 111"/>
        <p:cNvGrpSpPr/>
        <p:nvPr/>
      </p:nvGrpSpPr>
      <p:grpSpPr>
        <a:xfrm>
          <a:off x="0" y="0"/>
          <a:ext cx="0" cy="0"/>
          <a:chOff x="0" y="0"/>
          <a:chExt cx="0" cy="0"/>
        </a:xfrm>
      </p:grpSpPr>
      <p:pic>
        <p:nvPicPr>
          <p:cNvPr id="112" name="Google Shape;112;p1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3" name="Google Shape;113;p14"/>
          <p:cNvSpPr/>
          <p:nvPr/>
        </p:nvSpPr>
        <p:spPr>
          <a:xfrm>
            <a:off x="0" y="2751671"/>
            <a:ext cx="1662000" cy="2391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14" name="Google Shape;114;p14"/>
          <p:cNvSpPr txBox="1"/>
          <p:nvPr>
            <p:ph idx="12" type="sldNum"/>
          </p:nvPr>
        </p:nvSpPr>
        <p:spPr>
          <a:xfrm>
            <a:off x="6583681" y="4783455"/>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115" name="Google Shape;115;p14"/>
          <p:cNvSpPr/>
          <p:nvPr/>
        </p:nvSpPr>
        <p:spPr>
          <a:xfrm>
            <a:off x="0" y="422875"/>
            <a:ext cx="130759" cy="874865"/>
          </a:xfrm>
          <a:custGeom>
            <a:rect b="b" l="l" r="r" t="t"/>
            <a:pathLst>
              <a:path extrusionOk="0" h="1922780" w="817244">
                <a:moveTo>
                  <a:pt x="816729" y="0"/>
                </a:moveTo>
                <a:lnTo>
                  <a:pt x="0" y="0"/>
                </a:lnTo>
                <a:lnTo>
                  <a:pt x="0" y="1922454"/>
                </a:lnTo>
                <a:lnTo>
                  <a:pt x="816729" y="1922454"/>
                </a:lnTo>
                <a:lnTo>
                  <a:pt x="816729"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16" name="Google Shape;116;p14"/>
          <p:cNvSpPr txBox="1"/>
          <p:nvPr>
            <p:ph type="title"/>
          </p:nvPr>
        </p:nvSpPr>
        <p:spPr>
          <a:xfrm>
            <a:off x="390975" y="741250"/>
            <a:ext cx="3911400" cy="534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900"/>
              <a:buFont typeface="Montserrat"/>
              <a:buNone/>
              <a:defRPr sz="4200">
                <a:latin typeface="Montserrat"/>
                <a:ea typeface="Montserrat"/>
                <a:cs typeface="Montserrat"/>
                <a:sym typeface="Montserrat"/>
              </a:defRPr>
            </a:lvl1pPr>
            <a:lvl2pPr lvl="1" algn="l">
              <a:lnSpc>
                <a:spcPct val="100000"/>
              </a:lnSpc>
              <a:spcBef>
                <a:spcPts val="0"/>
              </a:spcBef>
              <a:spcAft>
                <a:spcPts val="0"/>
              </a:spcAft>
              <a:buSzPts val="1000"/>
              <a:buFont typeface="Montserrat"/>
              <a:buNone/>
              <a:defRPr sz="1200">
                <a:latin typeface="Montserrat"/>
                <a:ea typeface="Montserrat"/>
                <a:cs typeface="Montserrat"/>
                <a:sym typeface="Montserrat"/>
              </a:defRPr>
            </a:lvl2pPr>
            <a:lvl3pPr lvl="2" algn="l">
              <a:lnSpc>
                <a:spcPct val="100000"/>
              </a:lnSpc>
              <a:spcBef>
                <a:spcPts val="0"/>
              </a:spcBef>
              <a:spcAft>
                <a:spcPts val="0"/>
              </a:spcAft>
              <a:buSzPts val="1000"/>
              <a:buFont typeface="Montserrat"/>
              <a:buNone/>
              <a:defRPr sz="1200">
                <a:latin typeface="Montserrat"/>
                <a:ea typeface="Montserrat"/>
                <a:cs typeface="Montserrat"/>
                <a:sym typeface="Montserrat"/>
              </a:defRPr>
            </a:lvl3pPr>
            <a:lvl4pPr lvl="3" algn="l">
              <a:lnSpc>
                <a:spcPct val="100000"/>
              </a:lnSpc>
              <a:spcBef>
                <a:spcPts val="0"/>
              </a:spcBef>
              <a:spcAft>
                <a:spcPts val="0"/>
              </a:spcAft>
              <a:buSzPts val="1000"/>
              <a:buFont typeface="Montserrat"/>
              <a:buNone/>
              <a:defRPr sz="1200">
                <a:latin typeface="Montserrat"/>
                <a:ea typeface="Montserrat"/>
                <a:cs typeface="Montserrat"/>
                <a:sym typeface="Montserrat"/>
              </a:defRPr>
            </a:lvl4pPr>
            <a:lvl5pPr lvl="4" algn="l">
              <a:lnSpc>
                <a:spcPct val="100000"/>
              </a:lnSpc>
              <a:spcBef>
                <a:spcPts val="0"/>
              </a:spcBef>
              <a:spcAft>
                <a:spcPts val="0"/>
              </a:spcAft>
              <a:buSzPts val="1000"/>
              <a:buFont typeface="Montserrat"/>
              <a:buNone/>
              <a:defRPr sz="1200">
                <a:latin typeface="Montserrat"/>
                <a:ea typeface="Montserrat"/>
                <a:cs typeface="Montserrat"/>
                <a:sym typeface="Montserrat"/>
              </a:defRPr>
            </a:lvl5pPr>
            <a:lvl6pPr lvl="5" algn="l">
              <a:lnSpc>
                <a:spcPct val="100000"/>
              </a:lnSpc>
              <a:spcBef>
                <a:spcPts val="0"/>
              </a:spcBef>
              <a:spcAft>
                <a:spcPts val="0"/>
              </a:spcAft>
              <a:buSzPts val="1000"/>
              <a:buFont typeface="Montserrat"/>
              <a:buNone/>
              <a:defRPr sz="1200">
                <a:latin typeface="Montserrat"/>
                <a:ea typeface="Montserrat"/>
                <a:cs typeface="Montserrat"/>
                <a:sym typeface="Montserrat"/>
              </a:defRPr>
            </a:lvl6pPr>
            <a:lvl7pPr lvl="6" algn="l">
              <a:lnSpc>
                <a:spcPct val="100000"/>
              </a:lnSpc>
              <a:spcBef>
                <a:spcPts val="0"/>
              </a:spcBef>
              <a:spcAft>
                <a:spcPts val="0"/>
              </a:spcAft>
              <a:buSzPts val="1000"/>
              <a:buFont typeface="Montserrat"/>
              <a:buNone/>
              <a:defRPr sz="1200">
                <a:latin typeface="Montserrat"/>
                <a:ea typeface="Montserrat"/>
                <a:cs typeface="Montserrat"/>
                <a:sym typeface="Montserrat"/>
              </a:defRPr>
            </a:lvl7pPr>
            <a:lvl8pPr lvl="7" algn="l">
              <a:lnSpc>
                <a:spcPct val="100000"/>
              </a:lnSpc>
              <a:spcBef>
                <a:spcPts val="0"/>
              </a:spcBef>
              <a:spcAft>
                <a:spcPts val="0"/>
              </a:spcAft>
              <a:buSzPts val="1000"/>
              <a:buFont typeface="Montserrat"/>
              <a:buNone/>
              <a:defRPr sz="1200">
                <a:latin typeface="Montserrat"/>
                <a:ea typeface="Montserrat"/>
                <a:cs typeface="Montserrat"/>
                <a:sym typeface="Montserrat"/>
              </a:defRPr>
            </a:lvl8pPr>
            <a:lvl9pPr lvl="8" algn="l">
              <a:lnSpc>
                <a:spcPct val="100000"/>
              </a:lnSpc>
              <a:spcBef>
                <a:spcPts val="0"/>
              </a:spcBef>
              <a:spcAft>
                <a:spcPts val="0"/>
              </a:spcAft>
              <a:buSzPts val="1000"/>
              <a:buFont typeface="Montserrat"/>
              <a:buNone/>
              <a:defRPr sz="1200">
                <a:latin typeface="Montserrat"/>
                <a:ea typeface="Montserrat"/>
                <a:cs typeface="Montserrat"/>
                <a:sym typeface="Montserrat"/>
              </a:defRPr>
            </a:lvl9pPr>
          </a:lstStyle>
          <a:p/>
        </p:txBody>
      </p:sp>
      <p:sp>
        <p:nvSpPr>
          <p:cNvPr id="117" name="Google Shape;117;p14"/>
          <p:cNvSpPr txBox="1"/>
          <p:nvPr>
            <p:ph idx="2" type="title"/>
          </p:nvPr>
        </p:nvSpPr>
        <p:spPr>
          <a:xfrm>
            <a:off x="395675" y="422875"/>
            <a:ext cx="3911400" cy="534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C9157"/>
              </a:buClr>
              <a:buSzPts val="100"/>
              <a:buFont typeface="Montserrat"/>
              <a:buNone/>
              <a:defRPr b="0" sz="1700">
                <a:solidFill>
                  <a:srgbClr val="FC9157"/>
                </a:solidFill>
                <a:latin typeface="Montserrat"/>
                <a:ea typeface="Montserrat"/>
                <a:cs typeface="Montserrat"/>
                <a:sym typeface="Montserrat"/>
              </a:defRPr>
            </a:lvl1pPr>
            <a:lvl2pPr lvl="1" algn="l">
              <a:lnSpc>
                <a:spcPct val="100000"/>
              </a:lnSpc>
              <a:spcBef>
                <a:spcPts val="0"/>
              </a:spcBef>
              <a:spcAft>
                <a:spcPts val="0"/>
              </a:spcAft>
              <a:buSzPts val="100"/>
              <a:buFont typeface="Montserrat"/>
              <a:buNone/>
              <a:defRPr sz="100">
                <a:latin typeface="Montserrat"/>
                <a:ea typeface="Montserrat"/>
                <a:cs typeface="Montserrat"/>
                <a:sym typeface="Montserrat"/>
              </a:defRPr>
            </a:lvl2pPr>
            <a:lvl3pPr lvl="2" algn="l">
              <a:lnSpc>
                <a:spcPct val="100000"/>
              </a:lnSpc>
              <a:spcBef>
                <a:spcPts val="0"/>
              </a:spcBef>
              <a:spcAft>
                <a:spcPts val="0"/>
              </a:spcAft>
              <a:buSzPts val="100"/>
              <a:buFont typeface="Montserrat"/>
              <a:buNone/>
              <a:defRPr sz="100">
                <a:latin typeface="Montserrat"/>
                <a:ea typeface="Montserrat"/>
                <a:cs typeface="Montserrat"/>
                <a:sym typeface="Montserrat"/>
              </a:defRPr>
            </a:lvl3pPr>
            <a:lvl4pPr lvl="3" algn="l">
              <a:lnSpc>
                <a:spcPct val="100000"/>
              </a:lnSpc>
              <a:spcBef>
                <a:spcPts val="0"/>
              </a:spcBef>
              <a:spcAft>
                <a:spcPts val="0"/>
              </a:spcAft>
              <a:buSzPts val="100"/>
              <a:buFont typeface="Montserrat"/>
              <a:buNone/>
              <a:defRPr sz="100">
                <a:latin typeface="Montserrat"/>
                <a:ea typeface="Montserrat"/>
                <a:cs typeface="Montserrat"/>
                <a:sym typeface="Montserrat"/>
              </a:defRPr>
            </a:lvl4pPr>
            <a:lvl5pPr lvl="4" algn="l">
              <a:lnSpc>
                <a:spcPct val="100000"/>
              </a:lnSpc>
              <a:spcBef>
                <a:spcPts val="0"/>
              </a:spcBef>
              <a:spcAft>
                <a:spcPts val="0"/>
              </a:spcAft>
              <a:buSzPts val="100"/>
              <a:buFont typeface="Montserrat"/>
              <a:buNone/>
              <a:defRPr sz="100">
                <a:latin typeface="Montserrat"/>
                <a:ea typeface="Montserrat"/>
                <a:cs typeface="Montserrat"/>
                <a:sym typeface="Montserrat"/>
              </a:defRPr>
            </a:lvl5pPr>
            <a:lvl6pPr lvl="5" algn="l">
              <a:lnSpc>
                <a:spcPct val="100000"/>
              </a:lnSpc>
              <a:spcBef>
                <a:spcPts val="0"/>
              </a:spcBef>
              <a:spcAft>
                <a:spcPts val="0"/>
              </a:spcAft>
              <a:buSzPts val="100"/>
              <a:buFont typeface="Montserrat"/>
              <a:buNone/>
              <a:defRPr sz="100">
                <a:latin typeface="Montserrat"/>
                <a:ea typeface="Montserrat"/>
                <a:cs typeface="Montserrat"/>
                <a:sym typeface="Montserrat"/>
              </a:defRPr>
            </a:lvl6pPr>
            <a:lvl7pPr lvl="6" algn="l">
              <a:lnSpc>
                <a:spcPct val="100000"/>
              </a:lnSpc>
              <a:spcBef>
                <a:spcPts val="0"/>
              </a:spcBef>
              <a:spcAft>
                <a:spcPts val="0"/>
              </a:spcAft>
              <a:buSzPts val="100"/>
              <a:buFont typeface="Montserrat"/>
              <a:buNone/>
              <a:defRPr sz="100">
                <a:latin typeface="Montserrat"/>
                <a:ea typeface="Montserrat"/>
                <a:cs typeface="Montserrat"/>
                <a:sym typeface="Montserrat"/>
              </a:defRPr>
            </a:lvl7pPr>
            <a:lvl8pPr lvl="7" algn="l">
              <a:lnSpc>
                <a:spcPct val="100000"/>
              </a:lnSpc>
              <a:spcBef>
                <a:spcPts val="0"/>
              </a:spcBef>
              <a:spcAft>
                <a:spcPts val="0"/>
              </a:spcAft>
              <a:buSzPts val="100"/>
              <a:buFont typeface="Montserrat"/>
              <a:buNone/>
              <a:defRPr sz="100">
                <a:latin typeface="Montserrat"/>
                <a:ea typeface="Montserrat"/>
                <a:cs typeface="Montserrat"/>
                <a:sym typeface="Montserrat"/>
              </a:defRPr>
            </a:lvl8pPr>
            <a:lvl9pPr lvl="8" algn="l">
              <a:lnSpc>
                <a:spcPct val="100000"/>
              </a:lnSpc>
              <a:spcBef>
                <a:spcPts val="0"/>
              </a:spcBef>
              <a:spcAft>
                <a:spcPts val="0"/>
              </a:spcAft>
              <a:buSzPts val="100"/>
              <a:buFont typeface="Montserrat"/>
              <a:buNone/>
              <a:defRPr sz="100">
                <a:latin typeface="Montserrat"/>
                <a:ea typeface="Montserrat"/>
                <a:cs typeface="Montserrat"/>
                <a:sym typeface="Montserrat"/>
              </a:defRPr>
            </a:lvl9pPr>
          </a:lstStyle>
          <a:p/>
        </p:txBody>
      </p:sp>
      <p:sp>
        <p:nvSpPr>
          <p:cNvPr id="118" name="Google Shape;118;p14"/>
          <p:cNvSpPr txBox="1"/>
          <p:nvPr>
            <p:ph idx="1" type="body"/>
          </p:nvPr>
        </p:nvSpPr>
        <p:spPr>
          <a:xfrm>
            <a:off x="456275" y="2801600"/>
            <a:ext cx="4316400" cy="2044200"/>
          </a:xfrm>
          <a:prstGeom prst="rect">
            <a:avLst/>
          </a:prstGeom>
          <a:noFill/>
          <a:ln>
            <a:noFill/>
          </a:ln>
        </p:spPr>
        <p:txBody>
          <a:bodyPr anchorCtr="0" anchor="t" bIns="0" lIns="0" spcFirstLastPara="1" rIns="0" wrap="square" tIns="0">
            <a:noAutofit/>
          </a:bodyPr>
          <a:lstStyle>
            <a:lvl1pPr indent="-228600" lvl="0" marL="457200" algn="l">
              <a:lnSpc>
                <a:spcPct val="150000"/>
              </a:lnSpc>
              <a:spcBef>
                <a:spcPts val="0"/>
              </a:spcBef>
              <a:spcAft>
                <a:spcPts val="0"/>
              </a:spcAft>
              <a:buSzPts val="1800"/>
              <a:buNone/>
              <a:defRPr/>
            </a:lvl1pPr>
            <a:lvl2pPr indent="-228600" lvl="1" marL="914400" algn="l">
              <a:lnSpc>
                <a:spcPct val="150000"/>
              </a:lnSpc>
              <a:spcBef>
                <a:spcPts val="0"/>
              </a:spcBef>
              <a:spcAft>
                <a:spcPts val="0"/>
              </a:spcAft>
              <a:buSzPts val="600"/>
              <a:buNone/>
              <a:defRPr/>
            </a:lvl2pPr>
            <a:lvl3pPr indent="-228600" lvl="2" marL="1371600" algn="l">
              <a:lnSpc>
                <a:spcPct val="150000"/>
              </a:lnSpc>
              <a:spcBef>
                <a:spcPts val="0"/>
              </a:spcBef>
              <a:spcAft>
                <a:spcPts val="0"/>
              </a:spcAft>
              <a:buSzPts val="600"/>
              <a:buNone/>
              <a:defRPr/>
            </a:lvl3pPr>
            <a:lvl4pPr indent="-228600" lvl="3" marL="1828800" algn="l">
              <a:lnSpc>
                <a:spcPct val="150000"/>
              </a:lnSpc>
              <a:spcBef>
                <a:spcPts val="0"/>
              </a:spcBef>
              <a:spcAft>
                <a:spcPts val="0"/>
              </a:spcAft>
              <a:buSzPts val="600"/>
              <a:buNone/>
              <a:defRPr/>
            </a:lvl4pPr>
            <a:lvl5pPr indent="-228600" lvl="4" marL="2286000" algn="l">
              <a:lnSpc>
                <a:spcPct val="150000"/>
              </a:lnSpc>
              <a:spcBef>
                <a:spcPts val="0"/>
              </a:spcBef>
              <a:spcAft>
                <a:spcPts val="0"/>
              </a:spcAft>
              <a:buSzPts val="600"/>
              <a:buNone/>
              <a:defRPr/>
            </a:lvl5pPr>
            <a:lvl6pPr indent="-228600" lvl="5" marL="2743200" algn="l">
              <a:lnSpc>
                <a:spcPct val="150000"/>
              </a:lnSpc>
              <a:spcBef>
                <a:spcPts val="0"/>
              </a:spcBef>
              <a:spcAft>
                <a:spcPts val="0"/>
              </a:spcAft>
              <a:buSzPts val="600"/>
              <a:buNone/>
              <a:defRPr/>
            </a:lvl6pPr>
            <a:lvl7pPr indent="-228600" lvl="6" marL="3200400" algn="l">
              <a:lnSpc>
                <a:spcPct val="150000"/>
              </a:lnSpc>
              <a:spcBef>
                <a:spcPts val="0"/>
              </a:spcBef>
              <a:spcAft>
                <a:spcPts val="0"/>
              </a:spcAft>
              <a:buSzPts val="600"/>
              <a:buNone/>
              <a:defRPr/>
            </a:lvl7pPr>
            <a:lvl8pPr indent="-228600" lvl="7" marL="3657600" algn="l">
              <a:lnSpc>
                <a:spcPct val="150000"/>
              </a:lnSpc>
              <a:spcBef>
                <a:spcPts val="0"/>
              </a:spcBef>
              <a:spcAft>
                <a:spcPts val="0"/>
              </a:spcAft>
              <a:buSzPts val="600"/>
              <a:buNone/>
              <a:defRPr/>
            </a:lvl8pPr>
            <a:lvl9pPr indent="-228600" lvl="8" marL="4114800" algn="l">
              <a:lnSpc>
                <a:spcPct val="150000"/>
              </a:lnSpc>
              <a:spcBef>
                <a:spcPts val="0"/>
              </a:spcBef>
              <a:spcAft>
                <a:spcPts val="0"/>
              </a:spcAft>
              <a:buSzPts val="6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5">
  <p:cSld name="OBJECT_1_5">
    <p:spTree>
      <p:nvGrpSpPr>
        <p:cNvPr id="119" name="Shape 119"/>
        <p:cNvGrpSpPr/>
        <p:nvPr/>
      </p:nvGrpSpPr>
      <p:grpSpPr>
        <a:xfrm>
          <a:off x="0" y="0"/>
          <a:ext cx="0" cy="0"/>
          <a:chOff x="0" y="0"/>
          <a:chExt cx="0" cy="0"/>
        </a:xfrm>
      </p:grpSpPr>
      <p:sp>
        <p:nvSpPr>
          <p:cNvPr id="120" name="Google Shape;120;p15"/>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1" name="Google Shape;121;p15"/>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 name="Google Shape;122;p15"/>
          <p:cNvSpPr txBox="1"/>
          <p:nvPr>
            <p:ph idx="12" type="sldNum"/>
          </p:nvPr>
        </p:nvSpPr>
        <p:spPr>
          <a:xfrm>
            <a:off x="6583681" y="4783455"/>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pic>
        <p:nvPicPr>
          <p:cNvPr id="123" name="Google Shape;123;p15"/>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124" name="Google Shape;124;p15"/>
          <p:cNvGrpSpPr/>
          <p:nvPr/>
        </p:nvGrpSpPr>
        <p:grpSpPr>
          <a:xfrm>
            <a:off x="4531685" y="497721"/>
            <a:ext cx="4120215" cy="4120215"/>
            <a:chOff x="9976659" y="1256506"/>
            <a:chExt cx="9059400" cy="9059400"/>
          </a:xfrm>
        </p:grpSpPr>
        <p:sp>
          <p:nvSpPr>
            <p:cNvPr id="125" name="Google Shape;125;p15"/>
            <p:cNvSpPr/>
            <p:nvPr/>
          </p:nvSpPr>
          <p:spPr>
            <a:xfrm>
              <a:off x="9976659" y="1256506"/>
              <a:ext cx="9059400" cy="9059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26" name="Google Shape;126;p15"/>
            <p:cNvSpPr/>
            <p:nvPr/>
          </p:nvSpPr>
          <p:spPr>
            <a:xfrm>
              <a:off x="10039484" y="1319331"/>
              <a:ext cx="8682990" cy="8682990"/>
            </a:xfrm>
            <a:custGeom>
              <a:rect b="b" l="l" r="r" t="t"/>
              <a:pathLst>
                <a:path extrusionOk="0" h="8682990" w="8682990">
                  <a:moveTo>
                    <a:pt x="8368331" y="0"/>
                  </a:moveTo>
                  <a:lnTo>
                    <a:pt x="314126" y="0"/>
                  </a:lnTo>
                  <a:lnTo>
                    <a:pt x="267707" y="3405"/>
                  </a:lnTo>
                  <a:lnTo>
                    <a:pt x="223403" y="13299"/>
                  </a:lnTo>
                  <a:lnTo>
                    <a:pt x="181699" y="29195"/>
                  </a:lnTo>
                  <a:lnTo>
                    <a:pt x="143082" y="50608"/>
                  </a:lnTo>
                  <a:lnTo>
                    <a:pt x="108037" y="77050"/>
                  </a:lnTo>
                  <a:lnTo>
                    <a:pt x="77050" y="108037"/>
                  </a:lnTo>
                  <a:lnTo>
                    <a:pt x="50608" y="143082"/>
                  </a:lnTo>
                  <a:lnTo>
                    <a:pt x="29195" y="181699"/>
                  </a:lnTo>
                  <a:lnTo>
                    <a:pt x="13299" y="223403"/>
                  </a:lnTo>
                  <a:lnTo>
                    <a:pt x="3405" y="267707"/>
                  </a:lnTo>
                  <a:lnTo>
                    <a:pt x="0" y="314126"/>
                  </a:lnTo>
                  <a:lnTo>
                    <a:pt x="0" y="8368331"/>
                  </a:lnTo>
                  <a:lnTo>
                    <a:pt x="3405" y="8414750"/>
                  </a:lnTo>
                  <a:lnTo>
                    <a:pt x="13299" y="8459054"/>
                  </a:lnTo>
                  <a:lnTo>
                    <a:pt x="29195" y="8500758"/>
                  </a:lnTo>
                  <a:lnTo>
                    <a:pt x="50608" y="8539376"/>
                  </a:lnTo>
                  <a:lnTo>
                    <a:pt x="77050" y="8574421"/>
                  </a:lnTo>
                  <a:lnTo>
                    <a:pt x="108037" y="8605407"/>
                  </a:lnTo>
                  <a:lnTo>
                    <a:pt x="143082" y="8631850"/>
                  </a:lnTo>
                  <a:lnTo>
                    <a:pt x="181699" y="8653262"/>
                  </a:lnTo>
                  <a:lnTo>
                    <a:pt x="223403" y="8669158"/>
                  </a:lnTo>
                  <a:lnTo>
                    <a:pt x="267707" y="8679052"/>
                  </a:lnTo>
                  <a:lnTo>
                    <a:pt x="314126" y="8682458"/>
                  </a:lnTo>
                  <a:lnTo>
                    <a:pt x="8368331" y="8682458"/>
                  </a:lnTo>
                  <a:lnTo>
                    <a:pt x="8414750" y="8679052"/>
                  </a:lnTo>
                  <a:lnTo>
                    <a:pt x="8459054" y="8669158"/>
                  </a:lnTo>
                  <a:lnTo>
                    <a:pt x="8500758" y="8653262"/>
                  </a:lnTo>
                  <a:lnTo>
                    <a:pt x="8539376" y="8631850"/>
                  </a:lnTo>
                  <a:lnTo>
                    <a:pt x="8574421" y="8605407"/>
                  </a:lnTo>
                  <a:lnTo>
                    <a:pt x="8605407" y="8574421"/>
                  </a:lnTo>
                  <a:lnTo>
                    <a:pt x="8631850" y="8539376"/>
                  </a:lnTo>
                  <a:lnTo>
                    <a:pt x="8653262" y="8500758"/>
                  </a:lnTo>
                  <a:lnTo>
                    <a:pt x="8669158" y="8459054"/>
                  </a:lnTo>
                  <a:lnTo>
                    <a:pt x="8679052" y="8414750"/>
                  </a:lnTo>
                  <a:lnTo>
                    <a:pt x="8682458" y="8368331"/>
                  </a:lnTo>
                  <a:lnTo>
                    <a:pt x="8682458" y="314126"/>
                  </a:lnTo>
                  <a:lnTo>
                    <a:pt x="8679052" y="267707"/>
                  </a:lnTo>
                  <a:lnTo>
                    <a:pt x="8669158" y="223403"/>
                  </a:lnTo>
                  <a:lnTo>
                    <a:pt x="8653262" y="181699"/>
                  </a:lnTo>
                  <a:lnTo>
                    <a:pt x="8631850" y="143082"/>
                  </a:lnTo>
                  <a:lnTo>
                    <a:pt x="8605407" y="108037"/>
                  </a:lnTo>
                  <a:lnTo>
                    <a:pt x="8574421" y="77050"/>
                  </a:lnTo>
                  <a:lnTo>
                    <a:pt x="8539376" y="50608"/>
                  </a:lnTo>
                  <a:lnTo>
                    <a:pt x="8500758" y="29195"/>
                  </a:lnTo>
                  <a:lnTo>
                    <a:pt x="8459054" y="13299"/>
                  </a:lnTo>
                  <a:lnTo>
                    <a:pt x="8414750" y="3405"/>
                  </a:lnTo>
                  <a:lnTo>
                    <a:pt x="8368331"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127" name="Google Shape;127;p15"/>
          <p:cNvGrpSpPr/>
          <p:nvPr/>
        </p:nvGrpSpPr>
        <p:grpSpPr>
          <a:xfrm>
            <a:off x="4890620" y="967423"/>
            <a:ext cx="3299478" cy="2909267"/>
            <a:chOff x="10753343" y="2127139"/>
            <a:chExt cx="7254790" cy="6396805"/>
          </a:xfrm>
        </p:grpSpPr>
        <p:sp>
          <p:nvSpPr>
            <p:cNvPr id="128" name="Google Shape;128;p15"/>
            <p:cNvSpPr/>
            <p:nvPr/>
          </p:nvSpPr>
          <p:spPr>
            <a:xfrm>
              <a:off x="12269783" y="2127139"/>
              <a:ext cx="4221900" cy="29553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29" name="Google Shape;129;p15"/>
            <p:cNvSpPr/>
            <p:nvPr/>
          </p:nvSpPr>
          <p:spPr>
            <a:xfrm>
              <a:off x="10753343" y="5699824"/>
              <a:ext cx="2263500" cy="12945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30" name="Google Shape;130;p15"/>
            <p:cNvSpPr/>
            <p:nvPr/>
          </p:nvSpPr>
          <p:spPr>
            <a:xfrm>
              <a:off x="15750933" y="5699824"/>
              <a:ext cx="2257200" cy="12945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31" name="Google Shape;131;p15"/>
            <p:cNvSpPr/>
            <p:nvPr/>
          </p:nvSpPr>
          <p:spPr>
            <a:xfrm>
              <a:off x="13252119" y="5699824"/>
              <a:ext cx="2263500" cy="12945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32" name="Google Shape;132;p15"/>
            <p:cNvSpPr/>
            <p:nvPr/>
          </p:nvSpPr>
          <p:spPr>
            <a:xfrm>
              <a:off x="15738117" y="7229444"/>
              <a:ext cx="2257200" cy="12945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33" name="Google Shape;133;p15"/>
            <p:cNvSpPr/>
            <p:nvPr/>
          </p:nvSpPr>
          <p:spPr>
            <a:xfrm>
              <a:off x="13245711" y="7229444"/>
              <a:ext cx="2257200" cy="12945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34" name="Google Shape;134;p15"/>
            <p:cNvSpPr/>
            <p:nvPr/>
          </p:nvSpPr>
          <p:spPr>
            <a:xfrm>
              <a:off x="10753343" y="7229444"/>
              <a:ext cx="2257200" cy="129450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sp>
        <p:nvSpPr>
          <p:cNvPr id="135" name="Google Shape;135;p15"/>
          <p:cNvSpPr txBox="1"/>
          <p:nvPr>
            <p:ph type="title"/>
          </p:nvPr>
        </p:nvSpPr>
        <p:spPr>
          <a:xfrm>
            <a:off x="301150" y="751375"/>
            <a:ext cx="3805500" cy="1003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900"/>
              <a:buNone/>
              <a:defRPr>
                <a:solidFill>
                  <a:srgbClr val="FFFFFF"/>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136" name="Google Shape;136;p15"/>
          <p:cNvSpPr txBox="1"/>
          <p:nvPr>
            <p:ph idx="1" type="subTitle"/>
          </p:nvPr>
        </p:nvSpPr>
        <p:spPr>
          <a:xfrm>
            <a:off x="341763" y="422875"/>
            <a:ext cx="3978900" cy="328500"/>
          </a:xfrm>
          <a:prstGeom prst="rect">
            <a:avLst/>
          </a:prstGeom>
          <a:noFill/>
          <a:ln>
            <a:noFill/>
          </a:ln>
        </p:spPr>
        <p:txBody>
          <a:bodyPr anchorCtr="0" anchor="t" bIns="0" lIns="0" spcFirstLastPara="1" rIns="0" wrap="square" tIns="0">
            <a:noAutofit/>
          </a:bodyPr>
          <a:lstStyle>
            <a:lvl1pPr lvl="0" algn="l">
              <a:lnSpc>
                <a:spcPct val="150000"/>
              </a:lnSpc>
              <a:spcBef>
                <a:spcPts val="0"/>
              </a:spcBef>
              <a:spcAft>
                <a:spcPts val="0"/>
              </a:spcAft>
              <a:buClr>
                <a:srgbClr val="FF9900"/>
              </a:buClr>
              <a:buSzPts val="1800"/>
              <a:buNone/>
              <a:defRPr b="0">
                <a:solidFill>
                  <a:srgbClr val="FF9900"/>
                </a:solidFill>
              </a:defRPr>
            </a:lvl1pPr>
            <a:lvl2pPr lvl="1" algn="l">
              <a:lnSpc>
                <a:spcPct val="150000"/>
              </a:lnSpc>
              <a:spcBef>
                <a:spcPts val="0"/>
              </a:spcBef>
              <a:spcAft>
                <a:spcPts val="0"/>
              </a:spcAft>
              <a:buSzPts val="600"/>
              <a:buNone/>
              <a:defRPr/>
            </a:lvl2pPr>
            <a:lvl3pPr lvl="2" algn="l">
              <a:lnSpc>
                <a:spcPct val="150000"/>
              </a:lnSpc>
              <a:spcBef>
                <a:spcPts val="0"/>
              </a:spcBef>
              <a:spcAft>
                <a:spcPts val="0"/>
              </a:spcAft>
              <a:buSzPts val="600"/>
              <a:buNone/>
              <a:defRPr/>
            </a:lvl3pPr>
            <a:lvl4pPr lvl="3" algn="l">
              <a:lnSpc>
                <a:spcPct val="150000"/>
              </a:lnSpc>
              <a:spcBef>
                <a:spcPts val="0"/>
              </a:spcBef>
              <a:spcAft>
                <a:spcPts val="0"/>
              </a:spcAft>
              <a:buSzPts val="600"/>
              <a:buNone/>
              <a:defRPr/>
            </a:lvl4pPr>
            <a:lvl5pPr lvl="4" algn="l">
              <a:lnSpc>
                <a:spcPct val="150000"/>
              </a:lnSpc>
              <a:spcBef>
                <a:spcPts val="0"/>
              </a:spcBef>
              <a:spcAft>
                <a:spcPts val="0"/>
              </a:spcAft>
              <a:buSzPts val="600"/>
              <a:buNone/>
              <a:defRPr/>
            </a:lvl5pPr>
            <a:lvl6pPr lvl="5" algn="l">
              <a:lnSpc>
                <a:spcPct val="150000"/>
              </a:lnSpc>
              <a:spcBef>
                <a:spcPts val="0"/>
              </a:spcBef>
              <a:spcAft>
                <a:spcPts val="0"/>
              </a:spcAft>
              <a:buSzPts val="600"/>
              <a:buNone/>
              <a:defRPr/>
            </a:lvl6pPr>
            <a:lvl7pPr lvl="6" algn="l">
              <a:lnSpc>
                <a:spcPct val="150000"/>
              </a:lnSpc>
              <a:spcBef>
                <a:spcPts val="0"/>
              </a:spcBef>
              <a:spcAft>
                <a:spcPts val="0"/>
              </a:spcAft>
              <a:buSzPts val="600"/>
              <a:buNone/>
              <a:defRPr/>
            </a:lvl7pPr>
            <a:lvl8pPr lvl="7" algn="l">
              <a:lnSpc>
                <a:spcPct val="150000"/>
              </a:lnSpc>
              <a:spcBef>
                <a:spcPts val="0"/>
              </a:spcBef>
              <a:spcAft>
                <a:spcPts val="0"/>
              </a:spcAft>
              <a:buSzPts val="600"/>
              <a:buNone/>
              <a:defRPr/>
            </a:lvl8pPr>
            <a:lvl9pPr lvl="8" algn="l">
              <a:lnSpc>
                <a:spcPct val="150000"/>
              </a:lnSpc>
              <a:spcBef>
                <a:spcPts val="0"/>
              </a:spcBef>
              <a:spcAft>
                <a:spcPts val="0"/>
              </a:spcAft>
              <a:buSzPts val="600"/>
              <a:buNone/>
              <a:defRPr/>
            </a:lvl9pPr>
          </a:lstStyle>
          <a:p/>
        </p:txBody>
      </p:sp>
      <p:sp>
        <p:nvSpPr>
          <p:cNvPr id="137" name="Google Shape;137;p15"/>
          <p:cNvSpPr/>
          <p:nvPr/>
        </p:nvSpPr>
        <p:spPr>
          <a:xfrm>
            <a:off x="0" y="422875"/>
            <a:ext cx="130759" cy="874865"/>
          </a:xfrm>
          <a:custGeom>
            <a:rect b="b" l="l" r="r" t="t"/>
            <a:pathLst>
              <a:path extrusionOk="0" h="1922780" w="817244">
                <a:moveTo>
                  <a:pt x="816729" y="0"/>
                </a:moveTo>
                <a:lnTo>
                  <a:pt x="0" y="0"/>
                </a:lnTo>
                <a:lnTo>
                  <a:pt x="0" y="1922454"/>
                </a:lnTo>
                <a:lnTo>
                  <a:pt x="816729" y="1922454"/>
                </a:lnTo>
                <a:lnTo>
                  <a:pt x="816729"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38" name="Google Shape;138;p15"/>
          <p:cNvSpPr txBox="1"/>
          <p:nvPr>
            <p:ph idx="2" type="body"/>
          </p:nvPr>
        </p:nvSpPr>
        <p:spPr>
          <a:xfrm>
            <a:off x="365025" y="2108050"/>
            <a:ext cx="3924000" cy="2400000"/>
          </a:xfrm>
          <a:prstGeom prst="rect">
            <a:avLst/>
          </a:prstGeom>
          <a:noFill/>
          <a:ln>
            <a:noFill/>
          </a:ln>
        </p:spPr>
        <p:txBody>
          <a:bodyPr anchorCtr="0" anchor="t" bIns="0" lIns="0" spcFirstLastPara="1" rIns="0" wrap="square" tIns="0">
            <a:noAutofit/>
          </a:bodyPr>
          <a:lstStyle>
            <a:lvl1pPr indent="-228600" lvl="0" marL="457200" algn="l">
              <a:lnSpc>
                <a:spcPct val="150000"/>
              </a:lnSpc>
              <a:spcBef>
                <a:spcPts val="0"/>
              </a:spcBef>
              <a:spcAft>
                <a:spcPts val="0"/>
              </a:spcAft>
              <a:buClr>
                <a:srgbClr val="FFFFFF"/>
              </a:buClr>
              <a:buSzPts val="1800"/>
              <a:buNone/>
              <a:defRPr>
                <a:solidFill>
                  <a:srgbClr val="FFFFFF"/>
                </a:solidFill>
              </a:defRPr>
            </a:lvl1pPr>
            <a:lvl2pPr indent="-228600" lvl="1" marL="914400" algn="l">
              <a:lnSpc>
                <a:spcPct val="150000"/>
              </a:lnSpc>
              <a:spcBef>
                <a:spcPts val="0"/>
              </a:spcBef>
              <a:spcAft>
                <a:spcPts val="0"/>
              </a:spcAft>
              <a:buClr>
                <a:srgbClr val="FFFFFF"/>
              </a:buClr>
              <a:buSzPts val="600"/>
              <a:buNone/>
              <a:defRPr>
                <a:solidFill>
                  <a:srgbClr val="FFFFFF"/>
                </a:solidFill>
              </a:defRPr>
            </a:lvl2pPr>
            <a:lvl3pPr indent="-228600" lvl="2" marL="1371600" algn="l">
              <a:lnSpc>
                <a:spcPct val="150000"/>
              </a:lnSpc>
              <a:spcBef>
                <a:spcPts val="0"/>
              </a:spcBef>
              <a:spcAft>
                <a:spcPts val="0"/>
              </a:spcAft>
              <a:buClr>
                <a:srgbClr val="FFFFFF"/>
              </a:buClr>
              <a:buSzPts val="600"/>
              <a:buNone/>
              <a:defRPr>
                <a:solidFill>
                  <a:srgbClr val="FFFFFF"/>
                </a:solidFill>
              </a:defRPr>
            </a:lvl3pPr>
            <a:lvl4pPr indent="-228600" lvl="3" marL="1828800" algn="l">
              <a:lnSpc>
                <a:spcPct val="150000"/>
              </a:lnSpc>
              <a:spcBef>
                <a:spcPts val="0"/>
              </a:spcBef>
              <a:spcAft>
                <a:spcPts val="0"/>
              </a:spcAft>
              <a:buClr>
                <a:srgbClr val="FFFFFF"/>
              </a:buClr>
              <a:buSzPts val="600"/>
              <a:buNone/>
              <a:defRPr>
                <a:solidFill>
                  <a:srgbClr val="FFFFFF"/>
                </a:solidFill>
              </a:defRPr>
            </a:lvl4pPr>
            <a:lvl5pPr indent="-228600" lvl="4" marL="2286000" algn="l">
              <a:lnSpc>
                <a:spcPct val="150000"/>
              </a:lnSpc>
              <a:spcBef>
                <a:spcPts val="0"/>
              </a:spcBef>
              <a:spcAft>
                <a:spcPts val="0"/>
              </a:spcAft>
              <a:buClr>
                <a:srgbClr val="FFFFFF"/>
              </a:buClr>
              <a:buSzPts val="600"/>
              <a:buNone/>
              <a:defRPr>
                <a:solidFill>
                  <a:srgbClr val="FFFFFF"/>
                </a:solidFill>
              </a:defRPr>
            </a:lvl5pPr>
            <a:lvl6pPr indent="-228600" lvl="5" marL="2743200" algn="l">
              <a:lnSpc>
                <a:spcPct val="150000"/>
              </a:lnSpc>
              <a:spcBef>
                <a:spcPts val="0"/>
              </a:spcBef>
              <a:spcAft>
                <a:spcPts val="0"/>
              </a:spcAft>
              <a:buClr>
                <a:srgbClr val="FFFFFF"/>
              </a:buClr>
              <a:buSzPts val="600"/>
              <a:buNone/>
              <a:defRPr>
                <a:solidFill>
                  <a:srgbClr val="FFFFFF"/>
                </a:solidFill>
              </a:defRPr>
            </a:lvl6pPr>
            <a:lvl7pPr indent="-228600" lvl="6" marL="3200400" algn="l">
              <a:lnSpc>
                <a:spcPct val="150000"/>
              </a:lnSpc>
              <a:spcBef>
                <a:spcPts val="0"/>
              </a:spcBef>
              <a:spcAft>
                <a:spcPts val="0"/>
              </a:spcAft>
              <a:buClr>
                <a:srgbClr val="FFFFFF"/>
              </a:buClr>
              <a:buSzPts val="600"/>
              <a:buNone/>
              <a:defRPr>
                <a:solidFill>
                  <a:srgbClr val="FFFFFF"/>
                </a:solidFill>
              </a:defRPr>
            </a:lvl7pPr>
            <a:lvl8pPr indent="-228600" lvl="7" marL="3657600" algn="l">
              <a:lnSpc>
                <a:spcPct val="150000"/>
              </a:lnSpc>
              <a:spcBef>
                <a:spcPts val="0"/>
              </a:spcBef>
              <a:spcAft>
                <a:spcPts val="0"/>
              </a:spcAft>
              <a:buClr>
                <a:srgbClr val="FFFFFF"/>
              </a:buClr>
              <a:buSzPts val="600"/>
              <a:buNone/>
              <a:defRPr>
                <a:solidFill>
                  <a:srgbClr val="FFFFFF"/>
                </a:solidFill>
              </a:defRPr>
            </a:lvl8pPr>
            <a:lvl9pPr indent="-228600" lvl="8" marL="4114800" algn="l">
              <a:lnSpc>
                <a:spcPct val="150000"/>
              </a:lnSpc>
              <a:spcBef>
                <a:spcPts val="0"/>
              </a:spcBef>
              <a:spcAft>
                <a:spcPts val="0"/>
              </a:spcAft>
              <a:buClr>
                <a:srgbClr val="FFFFFF"/>
              </a:buClr>
              <a:buSzPts val="600"/>
              <a:buNone/>
              <a:defRPr>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OBJECT_1_5_1">
    <p:spTree>
      <p:nvGrpSpPr>
        <p:cNvPr id="139" name="Shape 139"/>
        <p:cNvGrpSpPr/>
        <p:nvPr/>
      </p:nvGrpSpPr>
      <p:grpSpPr>
        <a:xfrm>
          <a:off x="0" y="0"/>
          <a:ext cx="0" cy="0"/>
          <a:chOff x="0" y="0"/>
          <a:chExt cx="0" cy="0"/>
        </a:xfrm>
      </p:grpSpPr>
      <p:sp>
        <p:nvSpPr>
          <p:cNvPr id="140" name="Google Shape;140;p16"/>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1" name="Google Shape;141;p16"/>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2" name="Google Shape;142;p16"/>
          <p:cNvSpPr txBox="1"/>
          <p:nvPr>
            <p:ph idx="12" type="sldNum"/>
          </p:nvPr>
        </p:nvSpPr>
        <p:spPr>
          <a:xfrm>
            <a:off x="6583681" y="4783455"/>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pic>
        <p:nvPicPr>
          <p:cNvPr id="143" name="Google Shape;143;p1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44" name="Google Shape;144;p16"/>
          <p:cNvSpPr txBox="1"/>
          <p:nvPr>
            <p:ph type="title"/>
          </p:nvPr>
        </p:nvSpPr>
        <p:spPr>
          <a:xfrm>
            <a:off x="390975" y="2353025"/>
            <a:ext cx="8026800" cy="534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1900"/>
              <a:buFont typeface="Montserrat"/>
              <a:buNone/>
              <a:defRPr sz="4200">
                <a:solidFill>
                  <a:srgbClr val="FFFFFF"/>
                </a:solidFill>
                <a:latin typeface="Montserrat"/>
                <a:ea typeface="Montserrat"/>
                <a:cs typeface="Montserrat"/>
                <a:sym typeface="Montserrat"/>
              </a:defRPr>
            </a:lvl1pPr>
            <a:lvl2pPr lvl="1"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2pPr>
            <a:lvl3pPr lvl="2"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3pPr>
            <a:lvl4pPr lvl="3"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4pPr>
            <a:lvl5pPr lvl="4"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5pPr>
            <a:lvl6pPr lvl="5"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6pPr>
            <a:lvl7pPr lvl="6"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7pPr>
            <a:lvl8pPr lvl="7"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8pPr>
            <a:lvl9pPr lvl="8"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9pPr>
          </a:lstStyle>
          <a:p/>
        </p:txBody>
      </p:sp>
      <p:sp>
        <p:nvSpPr>
          <p:cNvPr id="145" name="Google Shape;145;p16"/>
          <p:cNvSpPr txBox="1"/>
          <p:nvPr>
            <p:ph idx="2" type="title"/>
          </p:nvPr>
        </p:nvSpPr>
        <p:spPr>
          <a:xfrm>
            <a:off x="395675" y="2034650"/>
            <a:ext cx="3911400" cy="534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100"/>
              <a:buFont typeface="Montserrat"/>
              <a:buNone/>
              <a:defRPr b="0" sz="1700">
                <a:solidFill>
                  <a:srgbClr val="FFFFFF"/>
                </a:solidFill>
                <a:latin typeface="Montserrat"/>
                <a:ea typeface="Montserrat"/>
                <a:cs typeface="Montserrat"/>
                <a:sym typeface="Montserrat"/>
              </a:defRPr>
            </a:lvl1pPr>
            <a:lvl2pPr lvl="1"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2pPr>
            <a:lvl3pPr lvl="2"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3pPr>
            <a:lvl4pPr lvl="3"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4pPr>
            <a:lvl5pPr lvl="4"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5pPr>
            <a:lvl6pPr lvl="5"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6pPr>
            <a:lvl7pPr lvl="6"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7pPr>
            <a:lvl8pPr lvl="7"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8pPr>
            <a:lvl9pPr lvl="8"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6">
  <p:cSld name="OBJECT_1_6">
    <p:spTree>
      <p:nvGrpSpPr>
        <p:cNvPr id="146" name="Shape 146"/>
        <p:cNvGrpSpPr/>
        <p:nvPr/>
      </p:nvGrpSpPr>
      <p:grpSpPr>
        <a:xfrm>
          <a:off x="0" y="0"/>
          <a:ext cx="0" cy="0"/>
          <a:chOff x="0" y="0"/>
          <a:chExt cx="0" cy="0"/>
        </a:xfrm>
      </p:grpSpPr>
      <p:pic>
        <p:nvPicPr>
          <p:cNvPr id="147" name="Google Shape;147;p17"/>
          <p:cNvPicPr preferRelativeResize="0"/>
          <p:nvPr/>
        </p:nvPicPr>
        <p:blipFill rotWithShape="1">
          <a:blip r:embed="rId2">
            <a:alphaModFix/>
          </a:blip>
          <a:srcRect b="0" l="0" r="0" t="33827"/>
          <a:stretch/>
        </p:blipFill>
        <p:spPr>
          <a:xfrm flipH="1">
            <a:off x="0" y="-45374"/>
            <a:ext cx="9144000" cy="3403401"/>
          </a:xfrm>
          <a:prstGeom prst="rect">
            <a:avLst/>
          </a:prstGeom>
          <a:noFill/>
          <a:ln>
            <a:noFill/>
          </a:ln>
        </p:spPr>
      </p:pic>
      <p:sp>
        <p:nvSpPr>
          <p:cNvPr id="148" name="Google Shape;148;p17"/>
          <p:cNvSpPr txBox="1"/>
          <p:nvPr>
            <p:ph idx="12" type="sldNum"/>
          </p:nvPr>
        </p:nvSpPr>
        <p:spPr>
          <a:xfrm>
            <a:off x="8936550" y="4989000"/>
            <a:ext cx="207600" cy="154500"/>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
        <p:nvSpPr>
          <p:cNvPr id="149" name="Google Shape;149;p17"/>
          <p:cNvSpPr/>
          <p:nvPr/>
        </p:nvSpPr>
        <p:spPr>
          <a:xfrm>
            <a:off x="0" y="422875"/>
            <a:ext cx="130759" cy="874865"/>
          </a:xfrm>
          <a:custGeom>
            <a:rect b="b" l="l" r="r" t="t"/>
            <a:pathLst>
              <a:path extrusionOk="0" h="1922780" w="817244">
                <a:moveTo>
                  <a:pt x="816729" y="0"/>
                </a:moveTo>
                <a:lnTo>
                  <a:pt x="0" y="0"/>
                </a:lnTo>
                <a:lnTo>
                  <a:pt x="0" y="1922454"/>
                </a:lnTo>
                <a:lnTo>
                  <a:pt x="816729" y="1922454"/>
                </a:lnTo>
                <a:lnTo>
                  <a:pt x="816729"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150" name="Google Shape;150;p17"/>
          <p:cNvSpPr txBox="1"/>
          <p:nvPr>
            <p:ph type="title"/>
          </p:nvPr>
        </p:nvSpPr>
        <p:spPr>
          <a:xfrm>
            <a:off x="390975" y="741250"/>
            <a:ext cx="7745100" cy="534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1900"/>
              <a:buFont typeface="Montserrat"/>
              <a:buNone/>
              <a:defRPr sz="4200">
                <a:solidFill>
                  <a:srgbClr val="FFFFFF"/>
                </a:solidFill>
                <a:latin typeface="Montserrat"/>
                <a:ea typeface="Montserrat"/>
                <a:cs typeface="Montserrat"/>
                <a:sym typeface="Montserrat"/>
              </a:defRPr>
            </a:lvl1pPr>
            <a:lvl2pPr lvl="1"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2pPr>
            <a:lvl3pPr lvl="2"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3pPr>
            <a:lvl4pPr lvl="3"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4pPr>
            <a:lvl5pPr lvl="4"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5pPr>
            <a:lvl6pPr lvl="5"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6pPr>
            <a:lvl7pPr lvl="6"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7pPr>
            <a:lvl8pPr lvl="7"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8pPr>
            <a:lvl9pPr lvl="8"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9pPr>
          </a:lstStyle>
          <a:p/>
        </p:txBody>
      </p:sp>
      <p:sp>
        <p:nvSpPr>
          <p:cNvPr id="151" name="Google Shape;151;p17"/>
          <p:cNvSpPr txBox="1"/>
          <p:nvPr>
            <p:ph idx="2" type="title"/>
          </p:nvPr>
        </p:nvSpPr>
        <p:spPr>
          <a:xfrm>
            <a:off x="395675" y="422875"/>
            <a:ext cx="3911400" cy="534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100"/>
              <a:buFont typeface="Montserrat"/>
              <a:buNone/>
              <a:defRPr b="0" sz="1700">
                <a:solidFill>
                  <a:srgbClr val="FFFFFF"/>
                </a:solidFill>
                <a:latin typeface="Montserrat"/>
                <a:ea typeface="Montserrat"/>
                <a:cs typeface="Montserrat"/>
                <a:sym typeface="Montserrat"/>
              </a:defRPr>
            </a:lvl1pPr>
            <a:lvl2pPr lvl="1"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2pPr>
            <a:lvl3pPr lvl="2"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3pPr>
            <a:lvl4pPr lvl="3"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4pPr>
            <a:lvl5pPr lvl="4"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5pPr>
            <a:lvl6pPr lvl="5"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6pPr>
            <a:lvl7pPr lvl="6"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7pPr>
            <a:lvl8pPr lvl="7"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8pPr>
            <a:lvl9pPr lvl="8"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9pPr>
          </a:lstStyle>
          <a:p/>
        </p:txBody>
      </p:sp>
      <p:sp>
        <p:nvSpPr>
          <p:cNvPr id="152" name="Google Shape;152;p17"/>
          <p:cNvSpPr/>
          <p:nvPr/>
        </p:nvSpPr>
        <p:spPr>
          <a:xfrm>
            <a:off x="0" y="422875"/>
            <a:ext cx="130759" cy="874865"/>
          </a:xfrm>
          <a:custGeom>
            <a:rect b="b" l="l" r="r" t="t"/>
            <a:pathLst>
              <a:path extrusionOk="0" h="1922780" w="817244">
                <a:moveTo>
                  <a:pt x="816729" y="0"/>
                </a:moveTo>
                <a:lnTo>
                  <a:pt x="0" y="0"/>
                </a:lnTo>
                <a:lnTo>
                  <a:pt x="0" y="1922454"/>
                </a:lnTo>
                <a:lnTo>
                  <a:pt x="816729" y="1922454"/>
                </a:lnTo>
                <a:lnTo>
                  <a:pt x="816729"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7">
  <p:cSld name="OBJECT_1_7">
    <p:spTree>
      <p:nvGrpSpPr>
        <p:cNvPr id="153" name="Shape 153"/>
        <p:cNvGrpSpPr/>
        <p:nvPr/>
      </p:nvGrpSpPr>
      <p:grpSpPr>
        <a:xfrm>
          <a:off x="0" y="0"/>
          <a:ext cx="0" cy="0"/>
          <a:chOff x="0" y="0"/>
          <a:chExt cx="0" cy="0"/>
        </a:xfrm>
      </p:grpSpPr>
      <p:sp>
        <p:nvSpPr>
          <p:cNvPr id="154" name="Google Shape;154;p18"/>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5" name="Google Shape;155;p18"/>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6" name="Google Shape;156;p18"/>
          <p:cNvSpPr txBox="1"/>
          <p:nvPr>
            <p:ph idx="12" type="sldNum"/>
          </p:nvPr>
        </p:nvSpPr>
        <p:spPr>
          <a:xfrm>
            <a:off x="6583681" y="4783455"/>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pic>
        <p:nvPicPr>
          <p:cNvPr id="157" name="Google Shape;157;p18"/>
          <p:cNvPicPr preferRelativeResize="0"/>
          <p:nvPr/>
        </p:nvPicPr>
        <p:blipFill rotWithShape="1">
          <a:blip r:embed="rId2">
            <a:alphaModFix/>
          </a:blip>
          <a:srcRect b="0" l="0" r="0" t="0"/>
          <a:stretch/>
        </p:blipFill>
        <p:spPr>
          <a:xfrm>
            <a:off x="0" y="-5950"/>
            <a:ext cx="9144000" cy="5143500"/>
          </a:xfrm>
          <a:prstGeom prst="rect">
            <a:avLst/>
          </a:prstGeom>
          <a:noFill/>
          <a:ln>
            <a:noFill/>
          </a:ln>
        </p:spPr>
      </p:pic>
      <p:pic>
        <p:nvPicPr>
          <p:cNvPr id="158" name="Google Shape;158;p18"/>
          <p:cNvPicPr preferRelativeResize="0"/>
          <p:nvPr/>
        </p:nvPicPr>
        <p:blipFill rotWithShape="1">
          <a:blip r:embed="rId3">
            <a:alphaModFix/>
          </a:blip>
          <a:srcRect b="0" l="0" r="0" t="0"/>
          <a:stretch/>
        </p:blipFill>
        <p:spPr>
          <a:xfrm>
            <a:off x="2923600" y="1705935"/>
            <a:ext cx="5975602" cy="3361265"/>
          </a:xfrm>
          <a:prstGeom prst="rect">
            <a:avLst/>
          </a:prstGeom>
          <a:noFill/>
          <a:ln>
            <a:noFill/>
          </a:ln>
        </p:spPr>
      </p:pic>
      <p:grpSp>
        <p:nvGrpSpPr>
          <p:cNvPr id="159" name="Google Shape;159;p18"/>
          <p:cNvGrpSpPr/>
          <p:nvPr/>
        </p:nvGrpSpPr>
        <p:grpSpPr>
          <a:xfrm>
            <a:off x="6838621" y="3321772"/>
            <a:ext cx="123000" cy="150600"/>
            <a:chOff x="9360596" y="3334672"/>
            <a:chExt cx="123000" cy="150600"/>
          </a:xfrm>
        </p:grpSpPr>
        <p:sp>
          <p:nvSpPr>
            <p:cNvPr id="160" name="Google Shape;160;p18"/>
            <p:cNvSpPr/>
            <p:nvPr/>
          </p:nvSpPr>
          <p:spPr>
            <a:xfrm>
              <a:off x="9360596" y="3334672"/>
              <a:ext cx="123000" cy="1506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61" name="Google Shape;161;p18"/>
            <p:cNvSpPr/>
            <p:nvPr/>
          </p:nvSpPr>
          <p:spPr>
            <a:xfrm>
              <a:off x="9372697" y="3345954"/>
              <a:ext cx="84606" cy="114924"/>
            </a:xfrm>
            <a:custGeom>
              <a:rect b="b" l="l" r="r" t="t"/>
              <a:pathLst>
                <a:path extrusionOk="0" h="259715" w="180975">
                  <a:moveTo>
                    <a:pt x="90279" y="0"/>
                  </a:moveTo>
                  <a:lnTo>
                    <a:pt x="55171" y="7103"/>
                  </a:lnTo>
                  <a:lnTo>
                    <a:pt x="26471" y="26465"/>
                  </a:lnTo>
                  <a:lnTo>
                    <a:pt x="7105" y="55161"/>
                  </a:lnTo>
                  <a:lnTo>
                    <a:pt x="0" y="90267"/>
                  </a:lnTo>
                  <a:lnTo>
                    <a:pt x="2754" y="110214"/>
                  </a:lnTo>
                  <a:lnTo>
                    <a:pt x="24675" y="163041"/>
                  </a:lnTo>
                  <a:lnTo>
                    <a:pt x="59563" y="219860"/>
                  </a:lnTo>
                  <a:lnTo>
                    <a:pt x="83308" y="252984"/>
                  </a:lnTo>
                  <a:lnTo>
                    <a:pt x="89061" y="259531"/>
                  </a:lnTo>
                  <a:lnTo>
                    <a:pt x="91511" y="259531"/>
                  </a:lnTo>
                  <a:lnTo>
                    <a:pt x="120992" y="219554"/>
                  </a:lnTo>
                  <a:lnTo>
                    <a:pt x="155879" y="162536"/>
                  </a:lnTo>
                  <a:lnTo>
                    <a:pt x="169647" y="133805"/>
                  </a:lnTo>
                  <a:lnTo>
                    <a:pt x="90279" y="133805"/>
                  </a:lnTo>
                  <a:lnTo>
                    <a:pt x="73347" y="130377"/>
                  </a:lnTo>
                  <a:lnTo>
                    <a:pt x="59506" y="121036"/>
                  </a:lnTo>
                  <a:lnTo>
                    <a:pt x="50168" y="107194"/>
                  </a:lnTo>
                  <a:lnTo>
                    <a:pt x="46742" y="90267"/>
                  </a:lnTo>
                  <a:lnTo>
                    <a:pt x="50168" y="73339"/>
                  </a:lnTo>
                  <a:lnTo>
                    <a:pt x="59506" y="59498"/>
                  </a:lnTo>
                  <a:lnTo>
                    <a:pt x="73347" y="50157"/>
                  </a:lnTo>
                  <a:lnTo>
                    <a:pt x="90279" y="46729"/>
                  </a:lnTo>
                  <a:lnTo>
                    <a:pt x="167764" y="46729"/>
                  </a:lnTo>
                  <a:lnTo>
                    <a:pt x="154088" y="26465"/>
                  </a:lnTo>
                  <a:lnTo>
                    <a:pt x="125388" y="7103"/>
                  </a:lnTo>
                  <a:lnTo>
                    <a:pt x="90279" y="0"/>
                  </a:lnTo>
                  <a:close/>
                </a:path>
                <a:path extrusionOk="0" h="259715" w="180975">
                  <a:moveTo>
                    <a:pt x="167764" y="46729"/>
                  </a:moveTo>
                  <a:lnTo>
                    <a:pt x="90279" y="46729"/>
                  </a:lnTo>
                  <a:lnTo>
                    <a:pt x="107207" y="50157"/>
                  </a:lnTo>
                  <a:lnTo>
                    <a:pt x="121048" y="59498"/>
                  </a:lnTo>
                  <a:lnTo>
                    <a:pt x="130390" y="73339"/>
                  </a:lnTo>
                  <a:lnTo>
                    <a:pt x="133817" y="90267"/>
                  </a:lnTo>
                  <a:lnTo>
                    <a:pt x="130390" y="107194"/>
                  </a:lnTo>
                  <a:lnTo>
                    <a:pt x="121048" y="121036"/>
                  </a:lnTo>
                  <a:lnTo>
                    <a:pt x="107207" y="130377"/>
                  </a:lnTo>
                  <a:lnTo>
                    <a:pt x="90279" y="133805"/>
                  </a:lnTo>
                  <a:lnTo>
                    <a:pt x="169647" y="133805"/>
                  </a:lnTo>
                  <a:lnTo>
                    <a:pt x="177805" y="109924"/>
                  </a:lnTo>
                  <a:lnTo>
                    <a:pt x="180559" y="90267"/>
                  </a:lnTo>
                  <a:lnTo>
                    <a:pt x="173454" y="55161"/>
                  </a:lnTo>
                  <a:lnTo>
                    <a:pt x="167764" y="46729"/>
                  </a:lnTo>
                  <a:close/>
                </a:path>
              </a:pathLst>
            </a:custGeom>
            <a:solidFill>
              <a:srgbClr val="FC91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162" name="Google Shape;162;p18"/>
          <p:cNvGrpSpPr/>
          <p:nvPr/>
        </p:nvGrpSpPr>
        <p:grpSpPr>
          <a:xfrm>
            <a:off x="4021996" y="3322753"/>
            <a:ext cx="128866" cy="156103"/>
            <a:chOff x="9778205" y="6783394"/>
            <a:chExt cx="276300" cy="351900"/>
          </a:xfrm>
        </p:grpSpPr>
        <p:sp>
          <p:nvSpPr>
            <p:cNvPr id="163" name="Google Shape;163;p18"/>
            <p:cNvSpPr/>
            <p:nvPr/>
          </p:nvSpPr>
          <p:spPr>
            <a:xfrm>
              <a:off x="9778205" y="6783394"/>
              <a:ext cx="276300" cy="3519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64" name="Google Shape;164;p18"/>
            <p:cNvSpPr/>
            <p:nvPr/>
          </p:nvSpPr>
          <p:spPr>
            <a:xfrm>
              <a:off x="9825863" y="6829482"/>
              <a:ext cx="180975" cy="259715"/>
            </a:xfrm>
            <a:custGeom>
              <a:rect b="b" l="l" r="r" t="t"/>
              <a:pathLst>
                <a:path extrusionOk="0" h="259715" w="180975">
                  <a:moveTo>
                    <a:pt x="90279" y="0"/>
                  </a:moveTo>
                  <a:lnTo>
                    <a:pt x="55171" y="7105"/>
                  </a:lnTo>
                  <a:lnTo>
                    <a:pt x="26471" y="26471"/>
                  </a:lnTo>
                  <a:lnTo>
                    <a:pt x="7105" y="55171"/>
                  </a:lnTo>
                  <a:lnTo>
                    <a:pt x="0" y="90279"/>
                  </a:lnTo>
                  <a:lnTo>
                    <a:pt x="2754" y="110219"/>
                  </a:lnTo>
                  <a:lnTo>
                    <a:pt x="24675" y="163041"/>
                  </a:lnTo>
                  <a:lnTo>
                    <a:pt x="59564" y="219860"/>
                  </a:lnTo>
                  <a:lnTo>
                    <a:pt x="83314" y="252989"/>
                  </a:lnTo>
                  <a:lnTo>
                    <a:pt x="89061" y="259543"/>
                  </a:lnTo>
                  <a:lnTo>
                    <a:pt x="91511" y="259543"/>
                  </a:lnTo>
                  <a:lnTo>
                    <a:pt x="120997" y="219556"/>
                  </a:lnTo>
                  <a:lnTo>
                    <a:pt x="155884" y="162536"/>
                  </a:lnTo>
                  <a:lnTo>
                    <a:pt x="169649" y="133805"/>
                  </a:lnTo>
                  <a:lnTo>
                    <a:pt x="90279" y="133805"/>
                  </a:lnTo>
                  <a:lnTo>
                    <a:pt x="73347" y="130379"/>
                  </a:lnTo>
                  <a:lnTo>
                    <a:pt x="59506" y="121042"/>
                  </a:lnTo>
                  <a:lnTo>
                    <a:pt x="50168" y="107205"/>
                  </a:lnTo>
                  <a:lnTo>
                    <a:pt x="46742" y="90279"/>
                  </a:lnTo>
                  <a:lnTo>
                    <a:pt x="50168" y="73347"/>
                  </a:lnTo>
                  <a:lnTo>
                    <a:pt x="59506" y="59506"/>
                  </a:lnTo>
                  <a:lnTo>
                    <a:pt x="73347" y="50168"/>
                  </a:lnTo>
                  <a:lnTo>
                    <a:pt x="90279" y="46742"/>
                  </a:lnTo>
                  <a:lnTo>
                    <a:pt x="167766" y="46742"/>
                  </a:lnTo>
                  <a:lnTo>
                    <a:pt x="154088" y="26471"/>
                  </a:lnTo>
                  <a:lnTo>
                    <a:pt x="125388" y="7105"/>
                  </a:lnTo>
                  <a:lnTo>
                    <a:pt x="90279" y="0"/>
                  </a:lnTo>
                  <a:close/>
                </a:path>
                <a:path extrusionOk="0" h="259715" w="180975">
                  <a:moveTo>
                    <a:pt x="167766" y="46742"/>
                  </a:moveTo>
                  <a:lnTo>
                    <a:pt x="90279" y="46742"/>
                  </a:lnTo>
                  <a:lnTo>
                    <a:pt x="107207" y="50168"/>
                  </a:lnTo>
                  <a:lnTo>
                    <a:pt x="121048" y="59506"/>
                  </a:lnTo>
                  <a:lnTo>
                    <a:pt x="130390" y="73347"/>
                  </a:lnTo>
                  <a:lnTo>
                    <a:pt x="133817" y="90279"/>
                  </a:lnTo>
                  <a:lnTo>
                    <a:pt x="130390" y="107205"/>
                  </a:lnTo>
                  <a:lnTo>
                    <a:pt x="121048" y="121042"/>
                  </a:lnTo>
                  <a:lnTo>
                    <a:pt x="107207" y="130379"/>
                  </a:lnTo>
                  <a:lnTo>
                    <a:pt x="90279" y="133805"/>
                  </a:lnTo>
                  <a:lnTo>
                    <a:pt x="169649" y="133805"/>
                  </a:lnTo>
                  <a:lnTo>
                    <a:pt x="177805" y="109929"/>
                  </a:lnTo>
                  <a:lnTo>
                    <a:pt x="180559" y="90279"/>
                  </a:lnTo>
                  <a:lnTo>
                    <a:pt x="173454" y="55171"/>
                  </a:lnTo>
                  <a:lnTo>
                    <a:pt x="167766" y="46742"/>
                  </a:lnTo>
                  <a:close/>
                </a:path>
              </a:pathLst>
            </a:custGeom>
            <a:solidFill>
              <a:srgbClr val="FC91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165" name="Google Shape;165;p18"/>
          <p:cNvGrpSpPr/>
          <p:nvPr/>
        </p:nvGrpSpPr>
        <p:grpSpPr>
          <a:xfrm>
            <a:off x="3657448" y="2838599"/>
            <a:ext cx="386768" cy="445876"/>
            <a:chOff x="8996584" y="5691973"/>
            <a:chExt cx="829262" cy="1005131"/>
          </a:xfrm>
        </p:grpSpPr>
        <p:sp>
          <p:nvSpPr>
            <p:cNvPr id="166" name="Google Shape;166;p18"/>
            <p:cNvSpPr/>
            <p:nvPr/>
          </p:nvSpPr>
          <p:spPr>
            <a:xfrm>
              <a:off x="8996584" y="5691973"/>
              <a:ext cx="276300" cy="3519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67" name="Google Shape;167;p18"/>
            <p:cNvSpPr/>
            <p:nvPr/>
          </p:nvSpPr>
          <p:spPr>
            <a:xfrm>
              <a:off x="9033978" y="5727595"/>
              <a:ext cx="180975" cy="259714"/>
            </a:xfrm>
            <a:custGeom>
              <a:rect b="b" l="l" r="r" t="t"/>
              <a:pathLst>
                <a:path extrusionOk="0" h="259714" w="180975">
                  <a:moveTo>
                    <a:pt x="90279" y="0"/>
                  </a:moveTo>
                  <a:lnTo>
                    <a:pt x="55171" y="7105"/>
                  </a:lnTo>
                  <a:lnTo>
                    <a:pt x="26471" y="26471"/>
                  </a:lnTo>
                  <a:lnTo>
                    <a:pt x="7105" y="55171"/>
                  </a:lnTo>
                  <a:lnTo>
                    <a:pt x="0" y="90279"/>
                  </a:lnTo>
                  <a:lnTo>
                    <a:pt x="2754" y="110219"/>
                  </a:lnTo>
                  <a:lnTo>
                    <a:pt x="24680" y="163041"/>
                  </a:lnTo>
                  <a:lnTo>
                    <a:pt x="59569" y="219860"/>
                  </a:lnTo>
                  <a:lnTo>
                    <a:pt x="83314" y="252989"/>
                  </a:lnTo>
                  <a:lnTo>
                    <a:pt x="89061" y="259543"/>
                  </a:lnTo>
                  <a:lnTo>
                    <a:pt x="91511" y="259543"/>
                  </a:lnTo>
                  <a:lnTo>
                    <a:pt x="120997" y="219554"/>
                  </a:lnTo>
                  <a:lnTo>
                    <a:pt x="155884" y="162536"/>
                  </a:lnTo>
                  <a:lnTo>
                    <a:pt x="169649" y="133805"/>
                  </a:lnTo>
                  <a:lnTo>
                    <a:pt x="90279" y="133805"/>
                  </a:lnTo>
                  <a:lnTo>
                    <a:pt x="73352" y="130379"/>
                  </a:lnTo>
                  <a:lnTo>
                    <a:pt x="59511" y="121042"/>
                  </a:lnTo>
                  <a:lnTo>
                    <a:pt x="50169" y="107205"/>
                  </a:lnTo>
                  <a:lnTo>
                    <a:pt x="46742" y="90279"/>
                  </a:lnTo>
                  <a:lnTo>
                    <a:pt x="50169" y="73347"/>
                  </a:lnTo>
                  <a:lnTo>
                    <a:pt x="59511" y="59506"/>
                  </a:lnTo>
                  <a:lnTo>
                    <a:pt x="73352" y="50168"/>
                  </a:lnTo>
                  <a:lnTo>
                    <a:pt x="90279" y="46742"/>
                  </a:lnTo>
                  <a:lnTo>
                    <a:pt x="167766" y="46742"/>
                  </a:lnTo>
                  <a:lnTo>
                    <a:pt x="154088" y="26471"/>
                  </a:lnTo>
                  <a:lnTo>
                    <a:pt x="125388" y="7105"/>
                  </a:lnTo>
                  <a:lnTo>
                    <a:pt x="90279" y="0"/>
                  </a:lnTo>
                  <a:close/>
                </a:path>
                <a:path extrusionOk="0" h="259714" w="180975">
                  <a:moveTo>
                    <a:pt x="167766" y="46742"/>
                  </a:moveTo>
                  <a:lnTo>
                    <a:pt x="90279" y="46742"/>
                  </a:lnTo>
                  <a:lnTo>
                    <a:pt x="107207" y="50168"/>
                  </a:lnTo>
                  <a:lnTo>
                    <a:pt x="121048" y="59506"/>
                  </a:lnTo>
                  <a:lnTo>
                    <a:pt x="130390" y="73347"/>
                  </a:lnTo>
                  <a:lnTo>
                    <a:pt x="133817" y="90279"/>
                  </a:lnTo>
                  <a:lnTo>
                    <a:pt x="130390" y="107205"/>
                  </a:lnTo>
                  <a:lnTo>
                    <a:pt x="121048" y="121042"/>
                  </a:lnTo>
                  <a:lnTo>
                    <a:pt x="107207" y="130379"/>
                  </a:lnTo>
                  <a:lnTo>
                    <a:pt x="90279" y="133805"/>
                  </a:lnTo>
                  <a:lnTo>
                    <a:pt x="169649" y="133805"/>
                  </a:lnTo>
                  <a:lnTo>
                    <a:pt x="177805" y="109929"/>
                  </a:lnTo>
                  <a:lnTo>
                    <a:pt x="180559" y="90279"/>
                  </a:lnTo>
                  <a:lnTo>
                    <a:pt x="173454" y="55171"/>
                  </a:lnTo>
                  <a:lnTo>
                    <a:pt x="167766" y="46742"/>
                  </a:lnTo>
                  <a:close/>
                </a:path>
              </a:pathLst>
            </a:custGeom>
            <a:solidFill>
              <a:srgbClr val="FC91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68" name="Google Shape;168;p18"/>
            <p:cNvSpPr/>
            <p:nvPr/>
          </p:nvSpPr>
          <p:spPr>
            <a:xfrm>
              <a:off x="9298146" y="5968404"/>
              <a:ext cx="527700" cy="7287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69" name="Google Shape;169;p18"/>
            <p:cNvSpPr/>
            <p:nvPr/>
          </p:nvSpPr>
          <p:spPr>
            <a:xfrm>
              <a:off x="9323276" y="6002707"/>
              <a:ext cx="448309" cy="644525"/>
            </a:xfrm>
            <a:custGeom>
              <a:rect b="b" l="l" r="r" t="t"/>
              <a:pathLst>
                <a:path extrusionOk="0" h="644525" w="448309">
                  <a:moveTo>
                    <a:pt x="224072" y="0"/>
                  </a:moveTo>
                  <a:lnTo>
                    <a:pt x="178971" y="4560"/>
                  </a:lnTo>
                  <a:lnTo>
                    <a:pt x="136937" y="17636"/>
                  </a:lnTo>
                  <a:lnTo>
                    <a:pt x="98879" y="38320"/>
                  </a:lnTo>
                  <a:lnTo>
                    <a:pt x="65704" y="65704"/>
                  </a:lnTo>
                  <a:lnTo>
                    <a:pt x="38320" y="98879"/>
                  </a:lnTo>
                  <a:lnTo>
                    <a:pt x="17636" y="136937"/>
                  </a:lnTo>
                  <a:lnTo>
                    <a:pt x="4560" y="178971"/>
                  </a:lnTo>
                  <a:lnTo>
                    <a:pt x="0" y="224072"/>
                  </a:lnTo>
                  <a:lnTo>
                    <a:pt x="3041" y="255866"/>
                  </a:lnTo>
                  <a:lnTo>
                    <a:pt x="27285" y="333863"/>
                  </a:lnTo>
                  <a:lnTo>
                    <a:pt x="48430" y="379928"/>
                  </a:lnTo>
                  <a:lnTo>
                    <a:pt x="75553" y="430615"/>
                  </a:lnTo>
                  <a:lnTo>
                    <a:pt x="108624" y="485853"/>
                  </a:lnTo>
                  <a:lnTo>
                    <a:pt x="147844" y="545730"/>
                  </a:lnTo>
                  <a:lnTo>
                    <a:pt x="182259" y="594732"/>
                  </a:lnTo>
                  <a:lnTo>
                    <a:pt x="206793" y="627945"/>
                  </a:lnTo>
                  <a:lnTo>
                    <a:pt x="221069" y="644210"/>
                  </a:lnTo>
                  <a:lnTo>
                    <a:pt x="227126" y="644198"/>
                  </a:lnTo>
                  <a:lnTo>
                    <a:pt x="265914" y="594307"/>
                  </a:lnTo>
                  <a:lnTo>
                    <a:pt x="300317" y="544966"/>
                  </a:lnTo>
                  <a:lnTo>
                    <a:pt x="339520" y="484785"/>
                  </a:lnTo>
                  <a:lnTo>
                    <a:pt x="372597" y="429387"/>
                  </a:lnTo>
                  <a:lnTo>
                    <a:pt x="399723" y="378677"/>
                  </a:lnTo>
                  <a:lnTo>
                    <a:pt x="420871" y="332721"/>
                  </a:lnTo>
                  <a:lnTo>
                    <a:pt x="421083" y="332144"/>
                  </a:lnTo>
                  <a:lnTo>
                    <a:pt x="224072" y="332144"/>
                  </a:lnTo>
                  <a:lnTo>
                    <a:pt x="182056" y="323639"/>
                  </a:lnTo>
                  <a:lnTo>
                    <a:pt x="147703" y="300457"/>
                  </a:lnTo>
                  <a:lnTo>
                    <a:pt x="124520" y="266101"/>
                  </a:lnTo>
                  <a:lnTo>
                    <a:pt x="116013" y="224072"/>
                  </a:lnTo>
                  <a:lnTo>
                    <a:pt x="124520" y="182058"/>
                  </a:lnTo>
                  <a:lnTo>
                    <a:pt x="147703" y="147710"/>
                  </a:lnTo>
                  <a:lnTo>
                    <a:pt x="182056" y="124530"/>
                  </a:lnTo>
                  <a:lnTo>
                    <a:pt x="224072" y="116025"/>
                  </a:lnTo>
                  <a:lnTo>
                    <a:pt x="419155" y="116025"/>
                  </a:lnTo>
                  <a:lnTo>
                    <a:pt x="409836" y="98879"/>
                  </a:lnTo>
                  <a:lnTo>
                    <a:pt x="382452" y="65704"/>
                  </a:lnTo>
                  <a:lnTo>
                    <a:pt x="349275" y="38320"/>
                  </a:lnTo>
                  <a:lnTo>
                    <a:pt x="311214" y="17636"/>
                  </a:lnTo>
                  <a:lnTo>
                    <a:pt x="269178" y="4560"/>
                  </a:lnTo>
                  <a:lnTo>
                    <a:pt x="224072" y="0"/>
                  </a:lnTo>
                  <a:close/>
                </a:path>
                <a:path extrusionOk="0" h="644525" w="448309">
                  <a:moveTo>
                    <a:pt x="419155" y="116025"/>
                  </a:moveTo>
                  <a:lnTo>
                    <a:pt x="224072" y="116025"/>
                  </a:lnTo>
                  <a:lnTo>
                    <a:pt x="266095" y="124530"/>
                  </a:lnTo>
                  <a:lnTo>
                    <a:pt x="300452" y="147710"/>
                  </a:lnTo>
                  <a:lnTo>
                    <a:pt x="323637" y="182058"/>
                  </a:lnTo>
                  <a:lnTo>
                    <a:pt x="332144" y="224072"/>
                  </a:lnTo>
                  <a:lnTo>
                    <a:pt x="323637" y="266101"/>
                  </a:lnTo>
                  <a:lnTo>
                    <a:pt x="300452" y="300457"/>
                  </a:lnTo>
                  <a:lnTo>
                    <a:pt x="266095" y="323639"/>
                  </a:lnTo>
                  <a:lnTo>
                    <a:pt x="224072" y="332144"/>
                  </a:lnTo>
                  <a:lnTo>
                    <a:pt x="421083" y="332144"/>
                  </a:lnTo>
                  <a:lnTo>
                    <a:pt x="436011" y="291589"/>
                  </a:lnTo>
                  <a:lnTo>
                    <a:pt x="445116" y="255350"/>
                  </a:lnTo>
                  <a:lnTo>
                    <a:pt x="448158" y="224072"/>
                  </a:lnTo>
                  <a:lnTo>
                    <a:pt x="443597" y="178971"/>
                  </a:lnTo>
                  <a:lnTo>
                    <a:pt x="430521" y="136937"/>
                  </a:lnTo>
                  <a:lnTo>
                    <a:pt x="419155" y="116025"/>
                  </a:lnTo>
                  <a:close/>
                </a:path>
              </a:pathLst>
            </a:custGeom>
            <a:solidFill>
              <a:srgbClr val="FC91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170" name="Google Shape;170;p18"/>
          <p:cNvGrpSpPr/>
          <p:nvPr/>
        </p:nvGrpSpPr>
        <p:grpSpPr>
          <a:xfrm>
            <a:off x="6838683" y="3464522"/>
            <a:ext cx="123000" cy="150600"/>
            <a:chOff x="9360596" y="3334672"/>
            <a:chExt cx="123000" cy="150600"/>
          </a:xfrm>
        </p:grpSpPr>
        <p:sp>
          <p:nvSpPr>
            <p:cNvPr id="171" name="Google Shape;171;p18"/>
            <p:cNvSpPr/>
            <p:nvPr/>
          </p:nvSpPr>
          <p:spPr>
            <a:xfrm>
              <a:off x="9360596" y="3334672"/>
              <a:ext cx="123000" cy="1506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72" name="Google Shape;172;p18"/>
            <p:cNvSpPr/>
            <p:nvPr/>
          </p:nvSpPr>
          <p:spPr>
            <a:xfrm>
              <a:off x="9372697" y="3345954"/>
              <a:ext cx="84606" cy="114924"/>
            </a:xfrm>
            <a:custGeom>
              <a:rect b="b" l="l" r="r" t="t"/>
              <a:pathLst>
                <a:path extrusionOk="0" h="259715" w="180975">
                  <a:moveTo>
                    <a:pt x="90279" y="0"/>
                  </a:moveTo>
                  <a:lnTo>
                    <a:pt x="55171" y="7103"/>
                  </a:lnTo>
                  <a:lnTo>
                    <a:pt x="26471" y="26465"/>
                  </a:lnTo>
                  <a:lnTo>
                    <a:pt x="7105" y="55161"/>
                  </a:lnTo>
                  <a:lnTo>
                    <a:pt x="0" y="90267"/>
                  </a:lnTo>
                  <a:lnTo>
                    <a:pt x="2754" y="110214"/>
                  </a:lnTo>
                  <a:lnTo>
                    <a:pt x="24675" y="163041"/>
                  </a:lnTo>
                  <a:lnTo>
                    <a:pt x="59563" y="219860"/>
                  </a:lnTo>
                  <a:lnTo>
                    <a:pt x="83308" y="252984"/>
                  </a:lnTo>
                  <a:lnTo>
                    <a:pt x="89061" y="259531"/>
                  </a:lnTo>
                  <a:lnTo>
                    <a:pt x="91511" y="259531"/>
                  </a:lnTo>
                  <a:lnTo>
                    <a:pt x="120992" y="219554"/>
                  </a:lnTo>
                  <a:lnTo>
                    <a:pt x="155879" y="162536"/>
                  </a:lnTo>
                  <a:lnTo>
                    <a:pt x="169647" y="133805"/>
                  </a:lnTo>
                  <a:lnTo>
                    <a:pt x="90279" y="133805"/>
                  </a:lnTo>
                  <a:lnTo>
                    <a:pt x="73347" y="130377"/>
                  </a:lnTo>
                  <a:lnTo>
                    <a:pt x="59506" y="121036"/>
                  </a:lnTo>
                  <a:lnTo>
                    <a:pt x="50168" y="107194"/>
                  </a:lnTo>
                  <a:lnTo>
                    <a:pt x="46742" y="90267"/>
                  </a:lnTo>
                  <a:lnTo>
                    <a:pt x="50168" y="73339"/>
                  </a:lnTo>
                  <a:lnTo>
                    <a:pt x="59506" y="59498"/>
                  </a:lnTo>
                  <a:lnTo>
                    <a:pt x="73347" y="50157"/>
                  </a:lnTo>
                  <a:lnTo>
                    <a:pt x="90279" y="46729"/>
                  </a:lnTo>
                  <a:lnTo>
                    <a:pt x="167764" y="46729"/>
                  </a:lnTo>
                  <a:lnTo>
                    <a:pt x="154088" y="26465"/>
                  </a:lnTo>
                  <a:lnTo>
                    <a:pt x="125388" y="7103"/>
                  </a:lnTo>
                  <a:lnTo>
                    <a:pt x="90279" y="0"/>
                  </a:lnTo>
                  <a:close/>
                </a:path>
                <a:path extrusionOk="0" h="259715" w="180975">
                  <a:moveTo>
                    <a:pt x="167764" y="46729"/>
                  </a:moveTo>
                  <a:lnTo>
                    <a:pt x="90279" y="46729"/>
                  </a:lnTo>
                  <a:lnTo>
                    <a:pt x="107207" y="50157"/>
                  </a:lnTo>
                  <a:lnTo>
                    <a:pt x="121048" y="59498"/>
                  </a:lnTo>
                  <a:lnTo>
                    <a:pt x="130390" y="73339"/>
                  </a:lnTo>
                  <a:lnTo>
                    <a:pt x="133817" y="90267"/>
                  </a:lnTo>
                  <a:lnTo>
                    <a:pt x="130390" y="107194"/>
                  </a:lnTo>
                  <a:lnTo>
                    <a:pt x="121048" y="121036"/>
                  </a:lnTo>
                  <a:lnTo>
                    <a:pt x="107207" y="130377"/>
                  </a:lnTo>
                  <a:lnTo>
                    <a:pt x="90279" y="133805"/>
                  </a:lnTo>
                  <a:lnTo>
                    <a:pt x="169647" y="133805"/>
                  </a:lnTo>
                  <a:lnTo>
                    <a:pt x="177805" y="109924"/>
                  </a:lnTo>
                  <a:lnTo>
                    <a:pt x="180559" y="90267"/>
                  </a:lnTo>
                  <a:lnTo>
                    <a:pt x="173454" y="55161"/>
                  </a:lnTo>
                  <a:lnTo>
                    <a:pt x="167764" y="46729"/>
                  </a:lnTo>
                  <a:close/>
                </a:path>
              </a:pathLst>
            </a:custGeom>
            <a:solidFill>
              <a:srgbClr val="FC91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173" name="Google Shape;173;p18"/>
          <p:cNvGrpSpPr/>
          <p:nvPr/>
        </p:nvGrpSpPr>
        <p:grpSpPr>
          <a:xfrm>
            <a:off x="6961671" y="3397972"/>
            <a:ext cx="123000" cy="150600"/>
            <a:chOff x="9360596" y="3334672"/>
            <a:chExt cx="123000" cy="150600"/>
          </a:xfrm>
        </p:grpSpPr>
        <p:sp>
          <p:nvSpPr>
            <p:cNvPr id="174" name="Google Shape;174;p18"/>
            <p:cNvSpPr/>
            <p:nvPr/>
          </p:nvSpPr>
          <p:spPr>
            <a:xfrm>
              <a:off x="9360596" y="3334672"/>
              <a:ext cx="123000" cy="1506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75" name="Google Shape;175;p18"/>
            <p:cNvSpPr/>
            <p:nvPr/>
          </p:nvSpPr>
          <p:spPr>
            <a:xfrm>
              <a:off x="9372697" y="3345954"/>
              <a:ext cx="84606" cy="114924"/>
            </a:xfrm>
            <a:custGeom>
              <a:rect b="b" l="l" r="r" t="t"/>
              <a:pathLst>
                <a:path extrusionOk="0" h="259715" w="180975">
                  <a:moveTo>
                    <a:pt x="90279" y="0"/>
                  </a:moveTo>
                  <a:lnTo>
                    <a:pt x="55171" y="7103"/>
                  </a:lnTo>
                  <a:lnTo>
                    <a:pt x="26471" y="26465"/>
                  </a:lnTo>
                  <a:lnTo>
                    <a:pt x="7105" y="55161"/>
                  </a:lnTo>
                  <a:lnTo>
                    <a:pt x="0" y="90267"/>
                  </a:lnTo>
                  <a:lnTo>
                    <a:pt x="2754" y="110214"/>
                  </a:lnTo>
                  <a:lnTo>
                    <a:pt x="24675" y="163041"/>
                  </a:lnTo>
                  <a:lnTo>
                    <a:pt x="59563" y="219860"/>
                  </a:lnTo>
                  <a:lnTo>
                    <a:pt x="83308" y="252984"/>
                  </a:lnTo>
                  <a:lnTo>
                    <a:pt x="89061" y="259531"/>
                  </a:lnTo>
                  <a:lnTo>
                    <a:pt x="91511" y="259531"/>
                  </a:lnTo>
                  <a:lnTo>
                    <a:pt x="120992" y="219554"/>
                  </a:lnTo>
                  <a:lnTo>
                    <a:pt x="155879" y="162536"/>
                  </a:lnTo>
                  <a:lnTo>
                    <a:pt x="169647" y="133805"/>
                  </a:lnTo>
                  <a:lnTo>
                    <a:pt x="90279" y="133805"/>
                  </a:lnTo>
                  <a:lnTo>
                    <a:pt x="73347" y="130377"/>
                  </a:lnTo>
                  <a:lnTo>
                    <a:pt x="59506" y="121036"/>
                  </a:lnTo>
                  <a:lnTo>
                    <a:pt x="50168" y="107194"/>
                  </a:lnTo>
                  <a:lnTo>
                    <a:pt x="46742" y="90267"/>
                  </a:lnTo>
                  <a:lnTo>
                    <a:pt x="50168" y="73339"/>
                  </a:lnTo>
                  <a:lnTo>
                    <a:pt x="59506" y="59498"/>
                  </a:lnTo>
                  <a:lnTo>
                    <a:pt x="73347" y="50157"/>
                  </a:lnTo>
                  <a:lnTo>
                    <a:pt x="90279" y="46729"/>
                  </a:lnTo>
                  <a:lnTo>
                    <a:pt x="167764" y="46729"/>
                  </a:lnTo>
                  <a:lnTo>
                    <a:pt x="154088" y="26465"/>
                  </a:lnTo>
                  <a:lnTo>
                    <a:pt x="125388" y="7103"/>
                  </a:lnTo>
                  <a:lnTo>
                    <a:pt x="90279" y="0"/>
                  </a:lnTo>
                  <a:close/>
                </a:path>
                <a:path extrusionOk="0" h="259715" w="180975">
                  <a:moveTo>
                    <a:pt x="167764" y="46729"/>
                  </a:moveTo>
                  <a:lnTo>
                    <a:pt x="90279" y="46729"/>
                  </a:lnTo>
                  <a:lnTo>
                    <a:pt x="107207" y="50157"/>
                  </a:lnTo>
                  <a:lnTo>
                    <a:pt x="121048" y="59498"/>
                  </a:lnTo>
                  <a:lnTo>
                    <a:pt x="130390" y="73339"/>
                  </a:lnTo>
                  <a:lnTo>
                    <a:pt x="133817" y="90267"/>
                  </a:lnTo>
                  <a:lnTo>
                    <a:pt x="130390" y="107194"/>
                  </a:lnTo>
                  <a:lnTo>
                    <a:pt x="121048" y="121036"/>
                  </a:lnTo>
                  <a:lnTo>
                    <a:pt x="107207" y="130377"/>
                  </a:lnTo>
                  <a:lnTo>
                    <a:pt x="90279" y="133805"/>
                  </a:lnTo>
                  <a:lnTo>
                    <a:pt x="169647" y="133805"/>
                  </a:lnTo>
                  <a:lnTo>
                    <a:pt x="177805" y="109924"/>
                  </a:lnTo>
                  <a:lnTo>
                    <a:pt x="180559" y="90267"/>
                  </a:lnTo>
                  <a:lnTo>
                    <a:pt x="173454" y="55161"/>
                  </a:lnTo>
                  <a:lnTo>
                    <a:pt x="167764" y="46729"/>
                  </a:lnTo>
                  <a:close/>
                </a:path>
              </a:pathLst>
            </a:custGeom>
            <a:solidFill>
              <a:srgbClr val="FC91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176" name="Google Shape;176;p18"/>
          <p:cNvGrpSpPr/>
          <p:nvPr/>
        </p:nvGrpSpPr>
        <p:grpSpPr>
          <a:xfrm>
            <a:off x="6961733" y="3540722"/>
            <a:ext cx="123000" cy="150600"/>
            <a:chOff x="9360596" y="3334672"/>
            <a:chExt cx="123000" cy="150600"/>
          </a:xfrm>
        </p:grpSpPr>
        <p:sp>
          <p:nvSpPr>
            <p:cNvPr id="177" name="Google Shape;177;p18"/>
            <p:cNvSpPr/>
            <p:nvPr/>
          </p:nvSpPr>
          <p:spPr>
            <a:xfrm>
              <a:off x="9360596" y="3334672"/>
              <a:ext cx="123000" cy="1506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78" name="Google Shape;178;p18"/>
            <p:cNvSpPr/>
            <p:nvPr/>
          </p:nvSpPr>
          <p:spPr>
            <a:xfrm>
              <a:off x="9372697" y="3345954"/>
              <a:ext cx="84606" cy="114924"/>
            </a:xfrm>
            <a:custGeom>
              <a:rect b="b" l="l" r="r" t="t"/>
              <a:pathLst>
                <a:path extrusionOk="0" h="259715" w="180975">
                  <a:moveTo>
                    <a:pt x="90279" y="0"/>
                  </a:moveTo>
                  <a:lnTo>
                    <a:pt x="55171" y="7103"/>
                  </a:lnTo>
                  <a:lnTo>
                    <a:pt x="26471" y="26465"/>
                  </a:lnTo>
                  <a:lnTo>
                    <a:pt x="7105" y="55161"/>
                  </a:lnTo>
                  <a:lnTo>
                    <a:pt x="0" y="90267"/>
                  </a:lnTo>
                  <a:lnTo>
                    <a:pt x="2754" y="110214"/>
                  </a:lnTo>
                  <a:lnTo>
                    <a:pt x="24675" y="163041"/>
                  </a:lnTo>
                  <a:lnTo>
                    <a:pt x="59563" y="219860"/>
                  </a:lnTo>
                  <a:lnTo>
                    <a:pt x="83308" y="252984"/>
                  </a:lnTo>
                  <a:lnTo>
                    <a:pt x="89061" y="259531"/>
                  </a:lnTo>
                  <a:lnTo>
                    <a:pt x="91511" y="259531"/>
                  </a:lnTo>
                  <a:lnTo>
                    <a:pt x="120992" y="219554"/>
                  </a:lnTo>
                  <a:lnTo>
                    <a:pt x="155879" y="162536"/>
                  </a:lnTo>
                  <a:lnTo>
                    <a:pt x="169647" y="133805"/>
                  </a:lnTo>
                  <a:lnTo>
                    <a:pt x="90279" y="133805"/>
                  </a:lnTo>
                  <a:lnTo>
                    <a:pt x="73347" y="130377"/>
                  </a:lnTo>
                  <a:lnTo>
                    <a:pt x="59506" y="121036"/>
                  </a:lnTo>
                  <a:lnTo>
                    <a:pt x="50168" y="107194"/>
                  </a:lnTo>
                  <a:lnTo>
                    <a:pt x="46742" y="90267"/>
                  </a:lnTo>
                  <a:lnTo>
                    <a:pt x="50168" y="73339"/>
                  </a:lnTo>
                  <a:lnTo>
                    <a:pt x="59506" y="59498"/>
                  </a:lnTo>
                  <a:lnTo>
                    <a:pt x="73347" y="50157"/>
                  </a:lnTo>
                  <a:lnTo>
                    <a:pt x="90279" y="46729"/>
                  </a:lnTo>
                  <a:lnTo>
                    <a:pt x="167764" y="46729"/>
                  </a:lnTo>
                  <a:lnTo>
                    <a:pt x="154088" y="26465"/>
                  </a:lnTo>
                  <a:lnTo>
                    <a:pt x="125388" y="7103"/>
                  </a:lnTo>
                  <a:lnTo>
                    <a:pt x="90279" y="0"/>
                  </a:lnTo>
                  <a:close/>
                </a:path>
                <a:path extrusionOk="0" h="259715" w="180975">
                  <a:moveTo>
                    <a:pt x="167764" y="46729"/>
                  </a:moveTo>
                  <a:lnTo>
                    <a:pt x="90279" y="46729"/>
                  </a:lnTo>
                  <a:lnTo>
                    <a:pt x="107207" y="50157"/>
                  </a:lnTo>
                  <a:lnTo>
                    <a:pt x="121048" y="59498"/>
                  </a:lnTo>
                  <a:lnTo>
                    <a:pt x="130390" y="73339"/>
                  </a:lnTo>
                  <a:lnTo>
                    <a:pt x="133817" y="90267"/>
                  </a:lnTo>
                  <a:lnTo>
                    <a:pt x="130390" y="107194"/>
                  </a:lnTo>
                  <a:lnTo>
                    <a:pt x="121048" y="121036"/>
                  </a:lnTo>
                  <a:lnTo>
                    <a:pt x="107207" y="130377"/>
                  </a:lnTo>
                  <a:lnTo>
                    <a:pt x="90279" y="133805"/>
                  </a:lnTo>
                  <a:lnTo>
                    <a:pt x="169647" y="133805"/>
                  </a:lnTo>
                  <a:lnTo>
                    <a:pt x="177805" y="109924"/>
                  </a:lnTo>
                  <a:lnTo>
                    <a:pt x="180559" y="90267"/>
                  </a:lnTo>
                  <a:lnTo>
                    <a:pt x="173454" y="55161"/>
                  </a:lnTo>
                  <a:lnTo>
                    <a:pt x="167764" y="46729"/>
                  </a:lnTo>
                  <a:close/>
                </a:path>
              </a:pathLst>
            </a:custGeom>
            <a:solidFill>
              <a:srgbClr val="FC91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179" name="Google Shape;179;p18"/>
          <p:cNvGrpSpPr/>
          <p:nvPr/>
        </p:nvGrpSpPr>
        <p:grpSpPr>
          <a:xfrm>
            <a:off x="6900146" y="3234922"/>
            <a:ext cx="123000" cy="150600"/>
            <a:chOff x="9360596" y="3334672"/>
            <a:chExt cx="123000" cy="150600"/>
          </a:xfrm>
        </p:grpSpPr>
        <p:sp>
          <p:nvSpPr>
            <p:cNvPr id="180" name="Google Shape;180;p18"/>
            <p:cNvSpPr/>
            <p:nvPr/>
          </p:nvSpPr>
          <p:spPr>
            <a:xfrm>
              <a:off x="9360596" y="3334672"/>
              <a:ext cx="123000" cy="1506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81" name="Google Shape;181;p18"/>
            <p:cNvSpPr/>
            <p:nvPr/>
          </p:nvSpPr>
          <p:spPr>
            <a:xfrm>
              <a:off x="9372697" y="3345954"/>
              <a:ext cx="84606" cy="114924"/>
            </a:xfrm>
            <a:custGeom>
              <a:rect b="b" l="l" r="r" t="t"/>
              <a:pathLst>
                <a:path extrusionOk="0" h="259715" w="180975">
                  <a:moveTo>
                    <a:pt x="90279" y="0"/>
                  </a:moveTo>
                  <a:lnTo>
                    <a:pt x="55171" y="7103"/>
                  </a:lnTo>
                  <a:lnTo>
                    <a:pt x="26471" y="26465"/>
                  </a:lnTo>
                  <a:lnTo>
                    <a:pt x="7105" y="55161"/>
                  </a:lnTo>
                  <a:lnTo>
                    <a:pt x="0" y="90267"/>
                  </a:lnTo>
                  <a:lnTo>
                    <a:pt x="2754" y="110214"/>
                  </a:lnTo>
                  <a:lnTo>
                    <a:pt x="24675" y="163041"/>
                  </a:lnTo>
                  <a:lnTo>
                    <a:pt x="59563" y="219860"/>
                  </a:lnTo>
                  <a:lnTo>
                    <a:pt x="83308" y="252984"/>
                  </a:lnTo>
                  <a:lnTo>
                    <a:pt x="89061" y="259531"/>
                  </a:lnTo>
                  <a:lnTo>
                    <a:pt x="91511" y="259531"/>
                  </a:lnTo>
                  <a:lnTo>
                    <a:pt x="120992" y="219554"/>
                  </a:lnTo>
                  <a:lnTo>
                    <a:pt x="155879" y="162536"/>
                  </a:lnTo>
                  <a:lnTo>
                    <a:pt x="169647" y="133805"/>
                  </a:lnTo>
                  <a:lnTo>
                    <a:pt x="90279" y="133805"/>
                  </a:lnTo>
                  <a:lnTo>
                    <a:pt x="73347" y="130377"/>
                  </a:lnTo>
                  <a:lnTo>
                    <a:pt x="59506" y="121036"/>
                  </a:lnTo>
                  <a:lnTo>
                    <a:pt x="50168" y="107194"/>
                  </a:lnTo>
                  <a:lnTo>
                    <a:pt x="46742" y="90267"/>
                  </a:lnTo>
                  <a:lnTo>
                    <a:pt x="50168" y="73339"/>
                  </a:lnTo>
                  <a:lnTo>
                    <a:pt x="59506" y="59498"/>
                  </a:lnTo>
                  <a:lnTo>
                    <a:pt x="73347" y="50157"/>
                  </a:lnTo>
                  <a:lnTo>
                    <a:pt x="90279" y="46729"/>
                  </a:lnTo>
                  <a:lnTo>
                    <a:pt x="167764" y="46729"/>
                  </a:lnTo>
                  <a:lnTo>
                    <a:pt x="154088" y="26465"/>
                  </a:lnTo>
                  <a:lnTo>
                    <a:pt x="125388" y="7103"/>
                  </a:lnTo>
                  <a:lnTo>
                    <a:pt x="90279" y="0"/>
                  </a:lnTo>
                  <a:close/>
                </a:path>
                <a:path extrusionOk="0" h="259715" w="180975">
                  <a:moveTo>
                    <a:pt x="167764" y="46729"/>
                  </a:moveTo>
                  <a:lnTo>
                    <a:pt x="90279" y="46729"/>
                  </a:lnTo>
                  <a:lnTo>
                    <a:pt x="107207" y="50157"/>
                  </a:lnTo>
                  <a:lnTo>
                    <a:pt x="121048" y="59498"/>
                  </a:lnTo>
                  <a:lnTo>
                    <a:pt x="130390" y="73339"/>
                  </a:lnTo>
                  <a:lnTo>
                    <a:pt x="133817" y="90267"/>
                  </a:lnTo>
                  <a:lnTo>
                    <a:pt x="130390" y="107194"/>
                  </a:lnTo>
                  <a:lnTo>
                    <a:pt x="121048" y="121036"/>
                  </a:lnTo>
                  <a:lnTo>
                    <a:pt x="107207" y="130377"/>
                  </a:lnTo>
                  <a:lnTo>
                    <a:pt x="90279" y="133805"/>
                  </a:lnTo>
                  <a:lnTo>
                    <a:pt x="169647" y="133805"/>
                  </a:lnTo>
                  <a:lnTo>
                    <a:pt x="177805" y="109924"/>
                  </a:lnTo>
                  <a:lnTo>
                    <a:pt x="180559" y="90267"/>
                  </a:lnTo>
                  <a:lnTo>
                    <a:pt x="173454" y="55161"/>
                  </a:lnTo>
                  <a:lnTo>
                    <a:pt x="167764" y="46729"/>
                  </a:lnTo>
                  <a:close/>
                </a:path>
              </a:pathLst>
            </a:custGeom>
            <a:solidFill>
              <a:srgbClr val="FC91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182" name="Google Shape;182;p18"/>
          <p:cNvGrpSpPr/>
          <p:nvPr/>
        </p:nvGrpSpPr>
        <p:grpSpPr>
          <a:xfrm>
            <a:off x="7023196" y="3311122"/>
            <a:ext cx="123000" cy="150600"/>
            <a:chOff x="9360596" y="3334672"/>
            <a:chExt cx="123000" cy="150600"/>
          </a:xfrm>
        </p:grpSpPr>
        <p:sp>
          <p:nvSpPr>
            <p:cNvPr id="183" name="Google Shape;183;p18"/>
            <p:cNvSpPr/>
            <p:nvPr/>
          </p:nvSpPr>
          <p:spPr>
            <a:xfrm>
              <a:off x="9360596" y="3334672"/>
              <a:ext cx="123000" cy="1506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84" name="Google Shape;184;p18"/>
            <p:cNvSpPr/>
            <p:nvPr/>
          </p:nvSpPr>
          <p:spPr>
            <a:xfrm>
              <a:off x="9372697" y="3345954"/>
              <a:ext cx="84606" cy="114924"/>
            </a:xfrm>
            <a:custGeom>
              <a:rect b="b" l="l" r="r" t="t"/>
              <a:pathLst>
                <a:path extrusionOk="0" h="259715" w="180975">
                  <a:moveTo>
                    <a:pt x="90279" y="0"/>
                  </a:moveTo>
                  <a:lnTo>
                    <a:pt x="55171" y="7103"/>
                  </a:lnTo>
                  <a:lnTo>
                    <a:pt x="26471" y="26465"/>
                  </a:lnTo>
                  <a:lnTo>
                    <a:pt x="7105" y="55161"/>
                  </a:lnTo>
                  <a:lnTo>
                    <a:pt x="0" y="90267"/>
                  </a:lnTo>
                  <a:lnTo>
                    <a:pt x="2754" y="110214"/>
                  </a:lnTo>
                  <a:lnTo>
                    <a:pt x="24675" y="163041"/>
                  </a:lnTo>
                  <a:lnTo>
                    <a:pt x="59563" y="219860"/>
                  </a:lnTo>
                  <a:lnTo>
                    <a:pt x="83308" y="252984"/>
                  </a:lnTo>
                  <a:lnTo>
                    <a:pt x="89061" y="259531"/>
                  </a:lnTo>
                  <a:lnTo>
                    <a:pt x="91511" y="259531"/>
                  </a:lnTo>
                  <a:lnTo>
                    <a:pt x="120992" y="219554"/>
                  </a:lnTo>
                  <a:lnTo>
                    <a:pt x="155879" y="162536"/>
                  </a:lnTo>
                  <a:lnTo>
                    <a:pt x="169647" y="133805"/>
                  </a:lnTo>
                  <a:lnTo>
                    <a:pt x="90279" y="133805"/>
                  </a:lnTo>
                  <a:lnTo>
                    <a:pt x="73347" y="130377"/>
                  </a:lnTo>
                  <a:lnTo>
                    <a:pt x="59506" y="121036"/>
                  </a:lnTo>
                  <a:lnTo>
                    <a:pt x="50168" y="107194"/>
                  </a:lnTo>
                  <a:lnTo>
                    <a:pt x="46742" y="90267"/>
                  </a:lnTo>
                  <a:lnTo>
                    <a:pt x="50168" y="73339"/>
                  </a:lnTo>
                  <a:lnTo>
                    <a:pt x="59506" y="59498"/>
                  </a:lnTo>
                  <a:lnTo>
                    <a:pt x="73347" y="50157"/>
                  </a:lnTo>
                  <a:lnTo>
                    <a:pt x="90279" y="46729"/>
                  </a:lnTo>
                  <a:lnTo>
                    <a:pt x="167764" y="46729"/>
                  </a:lnTo>
                  <a:lnTo>
                    <a:pt x="154088" y="26465"/>
                  </a:lnTo>
                  <a:lnTo>
                    <a:pt x="125388" y="7103"/>
                  </a:lnTo>
                  <a:lnTo>
                    <a:pt x="90279" y="0"/>
                  </a:lnTo>
                  <a:close/>
                </a:path>
                <a:path extrusionOk="0" h="259715" w="180975">
                  <a:moveTo>
                    <a:pt x="167764" y="46729"/>
                  </a:moveTo>
                  <a:lnTo>
                    <a:pt x="90279" y="46729"/>
                  </a:lnTo>
                  <a:lnTo>
                    <a:pt x="107207" y="50157"/>
                  </a:lnTo>
                  <a:lnTo>
                    <a:pt x="121048" y="59498"/>
                  </a:lnTo>
                  <a:lnTo>
                    <a:pt x="130390" y="73339"/>
                  </a:lnTo>
                  <a:lnTo>
                    <a:pt x="133817" y="90267"/>
                  </a:lnTo>
                  <a:lnTo>
                    <a:pt x="130390" y="107194"/>
                  </a:lnTo>
                  <a:lnTo>
                    <a:pt x="121048" y="121036"/>
                  </a:lnTo>
                  <a:lnTo>
                    <a:pt x="107207" y="130377"/>
                  </a:lnTo>
                  <a:lnTo>
                    <a:pt x="90279" y="133805"/>
                  </a:lnTo>
                  <a:lnTo>
                    <a:pt x="169647" y="133805"/>
                  </a:lnTo>
                  <a:lnTo>
                    <a:pt x="177805" y="109924"/>
                  </a:lnTo>
                  <a:lnTo>
                    <a:pt x="180559" y="90267"/>
                  </a:lnTo>
                  <a:lnTo>
                    <a:pt x="173454" y="55161"/>
                  </a:lnTo>
                  <a:lnTo>
                    <a:pt x="167764" y="46729"/>
                  </a:lnTo>
                  <a:close/>
                </a:path>
              </a:pathLst>
            </a:custGeom>
            <a:solidFill>
              <a:srgbClr val="FC91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185" name="Google Shape;185;p18"/>
          <p:cNvGrpSpPr/>
          <p:nvPr/>
        </p:nvGrpSpPr>
        <p:grpSpPr>
          <a:xfrm>
            <a:off x="6813646" y="3160522"/>
            <a:ext cx="123000" cy="150600"/>
            <a:chOff x="9360596" y="3334672"/>
            <a:chExt cx="123000" cy="150600"/>
          </a:xfrm>
        </p:grpSpPr>
        <p:sp>
          <p:nvSpPr>
            <p:cNvPr id="186" name="Google Shape;186;p18"/>
            <p:cNvSpPr/>
            <p:nvPr/>
          </p:nvSpPr>
          <p:spPr>
            <a:xfrm>
              <a:off x="9360596" y="3334672"/>
              <a:ext cx="123000" cy="1506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87" name="Google Shape;187;p18"/>
            <p:cNvSpPr/>
            <p:nvPr/>
          </p:nvSpPr>
          <p:spPr>
            <a:xfrm>
              <a:off x="9372697" y="3345954"/>
              <a:ext cx="84606" cy="114924"/>
            </a:xfrm>
            <a:custGeom>
              <a:rect b="b" l="l" r="r" t="t"/>
              <a:pathLst>
                <a:path extrusionOk="0" h="259715" w="180975">
                  <a:moveTo>
                    <a:pt x="90279" y="0"/>
                  </a:moveTo>
                  <a:lnTo>
                    <a:pt x="55171" y="7103"/>
                  </a:lnTo>
                  <a:lnTo>
                    <a:pt x="26471" y="26465"/>
                  </a:lnTo>
                  <a:lnTo>
                    <a:pt x="7105" y="55161"/>
                  </a:lnTo>
                  <a:lnTo>
                    <a:pt x="0" y="90267"/>
                  </a:lnTo>
                  <a:lnTo>
                    <a:pt x="2754" y="110214"/>
                  </a:lnTo>
                  <a:lnTo>
                    <a:pt x="24675" y="163041"/>
                  </a:lnTo>
                  <a:lnTo>
                    <a:pt x="59563" y="219860"/>
                  </a:lnTo>
                  <a:lnTo>
                    <a:pt x="83308" y="252984"/>
                  </a:lnTo>
                  <a:lnTo>
                    <a:pt x="89061" y="259531"/>
                  </a:lnTo>
                  <a:lnTo>
                    <a:pt x="91511" y="259531"/>
                  </a:lnTo>
                  <a:lnTo>
                    <a:pt x="120992" y="219554"/>
                  </a:lnTo>
                  <a:lnTo>
                    <a:pt x="155879" y="162536"/>
                  </a:lnTo>
                  <a:lnTo>
                    <a:pt x="169647" y="133805"/>
                  </a:lnTo>
                  <a:lnTo>
                    <a:pt x="90279" y="133805"/>
                  </a:lnTo>
                  <a:lnTo>
                    <a:pt x="73347" y="130377"/>
                  </a:lnTo>
                  <a:lnTo>
                    <a:pt x="59506" y="121036"/>
                  </a:lnTo>
                  <a:lnTo>
                    <a:pt x="50168" y="107194"/>
                  </a:lnTo>
                  <a:lnTo>
                    <a:pt x="46742" y="90267"/>
                  </a:lnTo>
                  <a:lnTo>
                    <a:pt x="50168" y="73339"/>
                  </a:lnTo>
                  <a:lnTo>
                    <a:pt x="59506" y="59498"/>
                  </a:lnTo>
                  <a:lnTo>
                    <a:pt x="73347" y="50157"/>
                  </a:lnTo>
                  <a:lnTo>
                    <a:pt x="90279" y="46729"/>
                  </a:lnTo>
                  <a:lnTo>
                    <a:pt x="167764" y="46729"/>
                  </a:lnTo>
                  <a:lnTo>
                    <a:pt x="154088" y="26465"/>
                  </a:lnTo>
                  <a:lnTo>
                    <a:pt x="125388" y="7103"/>
                  </a:lnTo>
                  <a:lnTo>
                    <a:pt x="90279" y="0"/>
                  </a:lnTo>
                  <a:close/>
                </a:path>
                <a:path extrusionOk="0" h="259715" w="180975">
                  <a:moveTo>
                    <a:pt x="167764" y="46729"/>
                  </a:moveTo>
                  <a:lnTo>
                    <a:pt x="90279" y="46729"/>
                  </a:lnTo>
                  <a:lnTo>
                    <a:pt x="107207" y="50157"/>
                  </a:lnTo>
                  <a:lnTo>
                    <a:pt x="121048" y="59498"/>
                  </a:lnTo>
                  <a:lnTo>
                    <a:pt x="130390" y="73339"/>
                  </a:lnTo>
                  <a:lnTo>
                    <a:pt x="133817" y="90267"/>
                  </a:lnTo>
                  <a:lnTo>
                    <a:pt x="130390" y="107194"/>
                  </a:lnTo>
                  <a:lnTo>
                    <a:pt x="121048" y="121036"/>
                  </a:lnTo>
                  <a:lnTo>
                    <a:pt x="107207" y="130377"/>
                  </a:lnTo>
                  <a:lnTo>
                    <a:pt x="90279" y="133805"/>
                  </a:lnTo>
                  <a:lnTo>
                    <a:pt x="169647" y="133805"/>
                  </a:lnTo>
                  <a:lnTo>
                    <a:pt x="177805" y="109924"/>
                  </a:lnTo>
                  <a:lnTo>
                    <a:pt x="180559" y="90267"/>
                  </a:lnTo>
                  <a:lnTo>
                    <a:pt x="173454" y="55161"/>
                  </a:lnTo>
                  <a:lnTo>
                    <a:pt x="167764" y="46729"/>
                  </a:lnTo>
                  <a:close/>
                </a:path>
              </a:pathLst>
            </a:custGeom>
            <a:solidFill>
              <a:srgbClr val="FC91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188" name="Google Shape;188;p18"/>
          <p:cNvGrpSpPr/>
          <p:nvPr/>
        </p:nvGrpSpPr>
        <p:grpSpPr>
          <a:xfrm>
            <a:off x="6900146" y="3102722"/>
            <a:ext cx="123000" cy="150600"/>
            <a:chOff x="9360596" y="3334672"/>
            <a:chExt cx="123000" cy="150600"/>
          </a:xfrm>
        </p:grpSpPr>
        <p:sp>
          <p:nvSpPr>
            <p:cNvPr id="189" name="Google Shape;189;p18"/>
            <p:cNvSpPr/>
            <p:nvPr/>
          </p:nvSpPr>
          <p:spPr>
            <a:xfrm>
              <a:off x="9360596" y="3334672"/>
              <a:ext cx="123000" cy="1506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90" name="Google Shape;190;p18"/>
            <p:cNvSpPr/>
            <p:nvPr/>
          </p:nvSpPr>
          <p:spPr>
            <a:xfrm>
              <a:off x="9372697" y="3345954"/>
              <a:ext cx="84606" cy="114924"/>
            </a:xfrm>
            <a:custGeom>
              <a:rect b="b" l="l" r="r" t="t"/>
              <a:pathLst>
                <a:path extrusionOk="0" h="259715" w="180975">
                  <a:moveTo>
                    <a:pt x="90279" y="0"/>
                  </a:moveTo>
                  <a:lnTo>
                    <a:pt x="55171" y="7103"/>
                  </a:lnTo>
                  <a:lnTo>
                    <a:pt x="26471" y="26465"/>
                  </a:lnTo>
                  <a:lnTo>
                    <a:pt x="7105" y="55161"/>
                  </a:lnTo>
                  <a:lnTo>
                    <a:pt x="0" y="90267"/>
                  </a:lnTo>
                  <a:lnTo>
                    <a:pt x="2754" y="110214"/>
                  </a:lnTo>
                  <a:lnTo>
                    <a:pt x="24675" y="163041"/>
                  </a:lnTo>
                  <a:lnTo>
                    <a:pt x="59563" y="219860"/>
                  </a:lnTo>
                  <a:lnTo>
                    <a:pt x="83308" y="252984"/>
                  </a:lnTo>
                  <a:lnTo>
                    <a:pt x="89061" y="259531"/>
                  </a:lnTo>
                  <a:lnTo>
                    <a:pt x="91511" y="259531"/>
                  </a:lnTo>
                  <a:lnTo>
                    <a:pt x="120992" y="219554"/>
                  </a:lnTo>
                  <a:lnTo>
                    <a:pt x="155879" y="162536"/>
                  </a:lnTo>
                  <a:lnTo>
                    <a:pt x="169647" y="133805"/>
                  </a:lnTo>
                  <a:lnTo>
                    <a:pt x="90279" y="133805"/>
                  </a:lnTo>
                  <a:lnTo>
                    <a:pt x="73347" y="130377"/>
                  </a:lnTo>
                  <a:lnTo>
                    <a:pt x="59506" y="121036"/>
                  </a:lnTo>
                  <a:lnTo>
                    <a:pt x="50168" y="107194"/>
                  </a:lnTo>
                  <a:lnTo>
                    <a:pt x="46742" y="90267"/>
                  </a:lnTo>
                  <a:lnTo>
                    <a:pt x="50168" y="73339"/>
                  </a:lnTo>
                  <a:lnTo>
                    <a:pt x="59506" y="59498"/>
                  </a:lnTo>
                  <a:lnTo>
                    <a:pt x="73347" y="50157"/>
                  </a:lnTo>
                  <a:lnTo>
                    <a:pt x="90279" y="46729"/>
                  </a:lnTo>
                  <a:lnTo>
                    <a:pt x="167764" y="46729"/>
                  </a:lnTo>
                  <a:lnTo>
                    <a:pt x="154088" y="26465"/>
                  </a:lnTo>
                  <a:lnTo>
                    <a:pt x="125388" y="7103"/>
                  </a:lnTo>
                  <a:lnTo>
                    <a:pt x="90279" y="0"/>
                  </a:lnTo>
                  <a:close/>
                </a:path>
                <a:path extrusionOk="0" h="259715" w="180975">
                  <a:moveTo>
                    <a:pt x="167764" y="46729"/>
                  </a:moveTo>
                  <a:lnTo>
                    <a:pt x="90279" y="46729"/>
                  </a:lnTo>
                  <a:lnTo>
                    <a:pt x="107207" y="50157"/>
                  </a:lnTo>
                  <a:lnTo>
                    <a:pt x="121048" y="59498"/>
                  </a:lnTo>
                  <a:lnTo>
                    <a:pt x="130390" y="73339"/>
                  </a:lnTo>
                  <a:lnTo>
                    <a:pt x="133817" y="90267"/>
                  </a:lnTo>
                  <a:lnTo>
                    <a:pt x="130390" y="107194"/>
                  </a:lnTo>
                  <a:lnTo>
                    <a:pt x="121048" y="121036"/>
                  </a:lnTo>
                  <a:lnTo>
                    <a:pt x="107207" y="130377"/>
                  </a:lnTo>
                  <a:lnTo>
                    <a:pt x="90279" y="133805"/>
                  </a:lnTo>
                  <a:lnTo>
                    <a:pt x="169647" y="133805"/>
                  </a:lnTo>
                  <a:lnTo>
                    <a:pt x="177805" y="109924"/>
                  </a:lnTo>
                  <a:lnTo>
                    <a:pt x="180559" y="90267"/>
                  </a:lnTo>
                  <a:lnTo>
                    <a:pt x="173454" y="55161"/>
                  </a:lnTo>
                  <a:lnTo>
                    <a:pt x="167764" y="46729"/>
                  </a:lnTo>
                  <a:close/>
                </a:path>
              </a:pathLst>
            </a:custGeom>
            <a:solidFill>
              <a:srgbClr val="FC91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191" name="Google Shape;191;p18"/>
          <p:cNvGrpSpPr/>
          <p:nvPr/>
        </p:nvGrpSpPr>
        <p:grpSpPr>
          <a:xfrm>
            <a:off x="7023196" y="3420722"/>
            <a:ext cx="123000" cy="150600"/>
            <a:chOff x="9360596" y="3334672"/>
            <a:chExt cx="123000" cy="150600"/>
          </a:xfrm>
        </p:grpSpPr>
        <p:sp>
          <p:nvSpPr>
            <p:cNvPr id="192" name="Google Shape;192;p18"/>
            <p:cNvSpPr/>
            <p:nvPr/>
          </p:nvSpPr>
          <p:spPr>
            <a:xfrm>
              <a:off x="9360596" y="3334672"/>
              <a:ext cx="123000" cy="1506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93" name="Google Shape;193;p18"/>
            <p:cNvSpPr/>
            <p:nvPr/>
          </p:nvSpPr>
          <p:spPr>
            <a:xfrm>
              <a:off x="9372697" y="3345954"/>
              <a:ext cx="84606" cy="114924"/>
            </a:xfrm>
            <a:custGeom>
              <a:rect b="b" l="l" r="r" t="t"/>
              <a:pathLst>
                <a:path extrusionOk="0" h="259715" w="180975">
                  <a:moveTo>
                    <a:pt x="90279" y="0"/>
                  </a:moveTo>
                  <a:lnTo>
                    <a:pt x="55171" y="7103"/>
                  </a:lnTo>
                  <a:lnTo>
                    <a:pt x="26471" y="26465"/>
                  </a:lnTo>
                  <a:lnTo>
                    <a:pt x="7105" y="55161"/>
                  </a:lnTo>
                  <a:lnTo>
                    <a:pt x="0" y="90267"/>
                  </a:lnTo>
                  <a:lnTo>
                    <a:pt x="2754" y="110214"/>
                  </a:lnTo>
                  <a:lnTo>
                    <a:pt x="24675" y="163041"/>
                  </a:lnTo>
                  <a:lnTo>
                    <a:pt x="59563" y="219860"/>
                  </a:lnTo>
                  <a:lnTo>
                    <a:pt x="83308" y="252984"/>
                  </a:lnTo>
                  <a:lnTo>
                    <a:pt x="89061" y="259531"/>
                  </a:lnTo>
                  <a:lnTo>
                    <a:pt x="91511" y="259531"/>
                  </a:lnTo>
                  <a:lnTo>
                    <a:pt x="120992" y="219554"/>
                  </a:lnTo>
                  <a:lnTo>
                    <a:pt x="155879" y="162536"/>
                  </a:lnTo>
                  <a:lnTo>
                    <a:pt x="169647" y="133805"/>
                  </a:lnTo>
                  <a:lnTo>
                    <a:pt x="90279" y="133805"/>
                  </a:lnTo>
                  <a:lnTo>
                    <a:pt x="73347" y="130377"/>
                  </a:lnTo>
                  <a:lnTo>
                    <a:pt x="59506" y="121036"/>
                  </a:lnTo>
                  <a:lnTo>
                    <a:pt x="50168" y="107194"/>
                  </a:lnTo>
                  <a:lnTo>
                    <a:pt x="46742" y="90267"/>
                  </a:lnTo>
                  <a:lnTo>
                    <a:pt x="50168" y="73339"/>
                  </a:lnTo>
                  <a:lnTo>
                    <a:pt x="59506" y="59498"/>
                  </a:lnTo>
                  <a:lnTo>
                    <a:pt x="73347" y="50157"/>
                  </a:lnTo>
                  <a:lnTo>
                    <a:pt x="90279" y="46729"/>
                  </a:lnTo>
                  <a:lnTo>
                    <a:pt x="167764" y="46729"/>
                  </a:lnTo>
                  <a:lnTo>
                    <a:pt x="154088" y="26465"/>
                  </a:lnTo>
                  <a:lnTo>
                    <a:pt x="125388" y="7103"/>
                  </a:lnTo>
                  <a:lnTo>
                    <a:pt x="90279" y="0"/>
                  </a:lnTo>
                  <a:close/>
                </a:path>
                <a:path extrusionOk="0" h="259715" w="180975">
                  <a:moveTo>
                    <a:pt x="167764" y="46729"/>
                  </a:moveTo>
                  <a:lnTo>
                    <a:pt x="90279" y="46729"/>
                  </a:lnTo>
                  <a:lnTo>
                    <a:pt x="107207" y="50157"/>
                  </a:lnTo>
                  <a:lnTo>
                    <a:pt x="121048" y="59498"/>
                  </a:lnTo>
                  <a:lnTo>
                    <a:pt x="130390" y="73339"/>
                  </a:lnTo>
                  <a:lnTo>
                    <a:pt x="133817" y="90267"/>
                  </a:lnTo>
                  <a:lnTo>
                    <a:pt x="130390" y="107194"/>
                  </a:lnTo>
                  <a:lnTo>
                    <a:pt x="121048" y="121036"/>
                  </a:lnTo>
                  <a:lnTo>
                    <a:pt x="107207" y="130377"/>
                  </a:lnTo>
                  <a:lnTo>
                    <a:pt x="90279" y="133805"/>
                  </a:lnTo>
                  <a:lnTo>
                    <a:pt x="169647" y="133805"/>
                  </a:lnTo>
                  <a:lnTo>
                    <a:pt x="177805" y="109924"/>
                  </a:lnTo>
                  <a:lnTo>
                    <a:pt x="180559" y="90267"/>
                  </a:lnTo>
                  <a:lnTo>
                    <a:pt x="173454" y="55161"/>
                  </a:lnTo>
                  <a:lnTo>
                    <a:pt x="167764" y="46729"/>
                  </a:lnTo>
                  <a:close/>
                </a:path>
              </a:pathLst>
            </a:custGeom>
            <a:solidFill>
              <a:srgbClr val="FC91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194" name="Google Shape;194;p18"/>
          <p:cNvGrpSpPr/>
          <p:nvPr/>
        </p:nvGrpSpPr>
        <p:grpSpPr>
          <a:xfrm>
            <a:off x="8007171" y="4289903"/>
            <a:ext cx="128866" cy="156103"/>
            <a:chOff x="9778205" y="6783394"/>
            <a:chExt cx="276300" cy="351900"/>
          </a:xfrm>
        </p:grpSpPr>
        <p:sp>
          <p:nvSpPr>
            <p:cNvPr id="195" name="Google Shape;195;p18"/>
            <p:cNvSpPr/>
            <p:nvPr/>
          </p:nvSpPr>
          <p:spPr>
            <a:xfrm>
              <a:off x="9778205" y="6783394"/>
              <a:ext cx="276300" cy="3519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96" name="Google Shape;196;p18"/>
            <p:cNvSpPr/>
            <p:nvPr/>
          </p:nvSpPr>
          <p:spPr>
            <a:xfrm>
              <a:off x="9825863" y="6829482"/>
              <a:ext cx="180975" cy="259715"/>
            </a:xfrm>
            <a:custGeom>
              <a:rect b="b" l="l" r="r" t="t"/>
              <a:pathLst>
                <a:path extrusionOk="0" h="259715" w="180975">
                  <a:moveTo>
                    <a:pt x="90279" y="0"/>
                  </a:moveTo>
                  <a:lnTo>
                    <a:pt x="55171" y="7105"/>
                  </a:lnTo>
                  <a:lnTo>
                    <a:pt x="26471" y="26471"/>
                  </a:lnTo>
                  <a:lnTo>
                    <a:pt x="7105" y="55171"/>
                  </a:lnTo>
                  <a:lnTo>
                    <a:pt x="0" y="90279"/>
                  </a:lnTo>
                  <a:lnTo>
                    <a:pt x="2754" y="110219"/>
                  </a:lnTo>
                  <a:lnTo>
                    <a:pt x="24675" y="163041"/>
                  </a:lnTo>
                  <a:lnTo>
                    <a:pt x="59564" y="219860"/>
                  </a:lnTo>
                  <a:lnTo>
                    <a:pt x="83314" y="252989"/>
                  </a:lnTo>
                  <a:lnTo>
                    <a:pt x="89061" y="259543"/>
                  </a:lnTo>
                  <a:lnTo>
                    <a:pt x="91511" y="259543"/>
                  </a:lnTo>
                  <a:lnTo>
                    <a:pt x="120997" y="219556"/>
                  </a:lnTo>
                  <a:lnTo>
                    <a:pt x="155884" y="162536"/>
                  </a:lnTo>
                  <a:lnTo>
                    <a:pt x="169649" y="133805"/>
                  </a:lnTo>
                  <a:lnTo>
                    <a:pt x="90279" y="133805"/>
                  </a:lnTo>
                  <a:lnTo>
                    <a:pt x="73347" y="130379"/>
                  </a:lnTo>
                  <a:lnTo>
                    <a:pt x="59506" y="121042"/>
                  </a:lnTo>
                  <a:lnTo>
                    <a:pt x="50168" y="107205"/>
                  </a:lnTo>
                  <a:lnTo>
                    <a:pt x="46742" y="90279"/>
                  </a:lnTo>
                  <a:lnTo>
                    <a:pt x="50168" y="73347"/>
                  </a:lnTo>
                  <a:lnTo>
                    <a:pt x="59506" y="59506"/>
                  </a:lnTo>
                  <a:lnTo>
                    <a:pt x="73347" y="50168"/>
                  </a:lnTo>
                  <a:lnTo>
                    <a:pt x="90279" y="46742"/>
                  </a:lnTo>
                  <a:lnTo>
                    <a:pt x="167766" y="46742"/>
                  </a:lnTo>
                  <a:lnTo>
                    <a:pt x="154088" y="26471"/>
                  </a:lnTo>
                  <a:lnTo>
                    <a:pt x="125388" y="7105"/>
                  </a:lnTo>
                  <a:lnTo>
                    <a:pt x="90279" y="0"/>
                  </a:lnTo>
                  <a:close/>
                </a:path>
                <a:path extrusionOk="0" h="259715" w="180975">
                  <a:moveTo>
                    <a:pt x="167766" y="46742"/>
                  </a:moveTo>
                  <a:lnTo>
                    <a:pt x="90279" y="46742"/>
                  </a:lnTo>
                  <a:lnTo>
                    <a:pt x="107207" y="50168"/>
                  </a:lnTo>
                  <a:lnTo>
                    <a:pt x="121048" y="59506"/>
                  </a:lnTo>
                  <a:lnTo>
                    <a:pt x="130390" y="73347"/>
                  </a:lnTo>
                  <a:lnTo>
                    <a:pt x="133817" y="90279"/>
                  </a:lnTo>
                  <a:lnTo>
                    <a:pt x="130390" y="107205"/>
                  </a:lnTo>
                  <a:lnTo>
                    <a:pt x="121048" y="121042"/>
                  </a:lnTo>
                  <a:lnTo>
                    <a:pt x="107207" y="130379"/>
                  </a:lnTo>
                  <a:lnTo>
                    <a:pt x="90279" y="133805"/>
                  </a:lnTo>
                  <a:lnTo>
                    <a:pt x="169649" y="133805"/>
                  </a:lnTo>
                  <a:lnTo>
                    <a:pt x="177805" y="109929"/>
                  </a:lnTo>
                  <a:lnTo>
                    <a:pt x="180559" y="90279"/>
                  </a:lnTo>
                  <a:lnTo>
                    <a:pt x="173454" y="55171"/>
                  </a:lnTo>
                  <a:lnTo>
                    <a:pt x="167766" y="46742"/>
                  </a:lnTo>
                  <a:close/>
                </a:path>
              </a:pathLst>
            </a:custGeom>
            <a:solidFill>
              <a:srgbClr val="FC91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7 1">
  <p:cSld name="OBJECT_1_7_1">
    <p:spTree>
      <p:nvGrpSpPr>
        <p:cNvPr id="197" name="Shape 197"/>
        <p:cNvGrpSpPr/>
        <p:nvPr/>
      </p:nvGrpSpPr>
      <p:grpSpPr>
        <a:xfrm>
          <a:off x="0" y="0"/>
          <a:ext cx="0" cy="0"/>
          <a:chOff x="0" y="0"/>
          <a:chExt cx="0" cy="0"/>
        </a:xfrm>
      </p:grpSpPr>
      <p:sp>
        <p:nvSpPr>
          <p:cNvPr id="198" name="Google Shape;198;p19"/>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9" name="Google Shape;199;p19"/>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0" name="Google Shape;200;p19"/>
          <p:cNvSpPr txBox="1"/>
          <p:nvPr>
            <p:ph idx="12" type="sldNum"/>
          </p:nvPr>
        </p:nvSpPr>
        <p:spPr>
          <a:xfrm>
            <a:off x="6583681" y="4783455"/>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pic>
        <p:nvPicPr>
          <p:cNvPr id="201" name="Google Shape;201;p19"/>
          <p:cNvPicPr preferRelativeResize="0"/>
          <p:nvPr/>
        </p:nvPicPr>
        <p:blipFill rotWithShape="1">
          <a:blip r:embed="rId2">
            <a:alphaModFix/>
          </a:blip>
          <a:srcRect b="0" l="0" r="0" t="0"/>
          <a:stretch/>
        </p:blipFill>
        <p:spPr>
          <a:xfrm>
            <a:off x="0" y="-5950"/>
            <a:ext cx="9144000" cy="5143500"/>
          </a:xfrm>
          <a:prstGeom prst="rect">
            <a:avLst/>
          </a:prstGeom>
          <a:noFill/>
          <a:ln>
            <a:noFill/>
          </a:ln>
        </p:spPr>
      </p:pic>
      <p:pic>
        <p:nvPicPr>
          <p:cNvPr id="202" name="Google Shape;202;p19"/>
          <p:cNvPicPr preferRelativeResize="0"/>
          <p:nvPr/>
        </p:nvPicPr>
        <p:blipFill rotWithShape="1">
          <a:blip r:embed="rId3">
            <a:alphaModFix/>
          </a:blip>
          <a:srcRect b="0" l="0" r="0" t="0"/>
          <a:stretch/>
        </p:blipFill>
        <p:spPr>
          <a:xfrm>
            <a:off x="2923600" y="1705935"/>
            <a:ext cx="5975602" cy="3361265"/>
          </a:xfrm>
          <a:prstGeom prst="rect">
            <a:avLst/>
          </a:prstGeom>
          <a:noFill/>
          <a:ln>
            <a:noFill/>
          </a:ln>
        </p:spPr>
      </p:pic>
      <p:grpSp>
        <p:nvGrpSpPr>
          <p:cNvPr id="203" name="Google Shape;203;p19"/>
          <p:cNvGrpSpPr/>
          <p:nvPr/>
        </p:nvGrpSpPr>
        <p:grpSpPr>
          <a:xfrm>
            <a:off x="6838621" y="3321772"/>
            <a:ext cx="123000" cy="150600"/>
            <a:chOff x="9360596" y="3334672"/>
            <a:chExt cx="123000" cy="150600"/>
          </a:xfrm>
        </p:grpSpPr>
        <p:sp>
          <p:nvSpPr>
            <p:cNvPr id="204" name="Google Shape;204;p19"/>
            <p:cNvSpPr/>
            <p:nvPr/>
          </p:nvSpPr>
          <p:spPr>
            <a:xfrm>
              <a:off x="9360596" y="3334672"/>
              <a:ext cx="123000" cy="1506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05" name="Google Shape;205;p19"/>
            <p:cNvSpPr/>
            <p:nvPr/>
          </p:nvSpPr>
          <p:spPr>
            <a:xfrm>
              <a:off x="9372697" y="3345954"/>
              <a:ext cx="84606" cy="114924"/>
            </a:xfrm>
            <a:custGeom>
              <a:rect b="b" l="l" r="r" t="t"/>
              <a:pathLst>
                <a:path extrusionOk="0" h="259715" w="180975">
                  <a:moveTo>
                    <a:pt x="90279" y="0"/>
                  </a:moveTo>
                  <a:lnTo>
                    <a:pt x="55171" y="7103"/>
                  </a:lnTo>
                  <a:lnTo>
                    <a:pt x="26471" y="26465"/>
                  </a:lnTo>
                  <a:lnTo>
                    <a:pt x="7105" y="55161"/>
                  </a:lnTo>
                  <a:lnTo>
                    <a:pt x="0" y="90267"/>
                  </a:lnTo>
                  <a:lnTo>
                    <a:pt x="2754" y="110214"/>
                  </a:lnTo>
                  <a:lnTo>
                    <a:pt x="24675" y="163041"/>
                  </a:lnTo>
                  <a:lnTo>
                    <a:pt x="59563" y="219860"/>
                  </a:lnTo>
                  <a:lnTo>
                    <a:pt x="83308" y="252984"/>
                  </a:lnTo>
                  <a:lnTo>
                    <a:pt x="89061" y="259531"/>
                  </a:lnTo>
                  <a:lnTo>
                    <a:pt x="91511" y="259531"/>
                  </a:lnTo>
                  <a:lnTo>
                    <a:pt x="120992" y="219554"/>
                  </a:lnTo>
                  <a:lnTo>
                    <a:pt x="155879" y="162536"/>
                  </a:lnTo>
                  <a:lnTo>
                    <a:pt x="169647" y="133805"/>
                  </a:lnTo>
                  <a:lnTo>
                    <a:pt x="90279" y="133805"/>
                  </a:lnTo>
                  <a:lnTo>
                    <a:pt x="73347" y="130377"/>
                  </a:lnTo>
                  <a:lnTo>
                    <a:pt x="59506" y="121036"/>
                  </a:lnTo>
                  <a:lnTo>
                    <a:pt x="50168" y="107194"/>
                  </a:lnTo>
                  <a:lnTo>
                    <a:pt x="46742" y="90267"/>
                  </a:lnTo>
                  <a:lnTo>
                    <a:pt x="50168" y="73339"/>
                  </a:lnTo>
                  <a:lnTo>
                    <a:pt x="59506" y="59498"/>
                  </a:lnTo>
                  <a:lnTo>
                    <a:pt x="73347" y="50157"/>
                  </a:lnTo>
                  <a:lnTo>
                    <a:pt x="90279" y="46729"/>
                  </a:lnTo>
                  <a:lnTo>
                    <a:pt x="167764" y="46729"/>
                  </a:lnTo>
                  <a:lnTo>
                    <a:pt x="154088" y="26465"/>
                  </a:lnTo>
                  <a:lnTo>
                    <a:pt x="125388" y="7103"/>
                  </a:lnTo>
                  <a:lnTo>
                    <a:pt x="90279" y="0"/>
                  </a:lnTo>
                  <a:close/>
                </a:path>
                <a:path extrusionOk="0" h="259715" w="180975">
                  <a:moveTo>
                    <a:pt x="167764" y="46729"/>
                  </a:moveTo>
                  <a:lnTo>
                    <a:pt x="90279" y="46729"/>
                  </a:lnTo>
                  <a:lnTo>
                    <a:pt x="107207" y="50157"/>
                  </a:lnTo>
                  <a:lnTo>
                    <a:pt x="121048" y="59498"/>
                  </a:lnTo>
                  <a:lnTo>
                    <a:pt x="130390" y="73339"/>
                  </a:lnTo>
                  <a:lnTo>
                    <a:pt x="133817" y="90267"/>
                  </a:lnTo>
                  <a:lnTo>
                    <a:pt x="130390" y="107194"/>
                  </a:lnTo>
                  <a:lnTo>
                    <a:pt x="121048" y="121036"/>
                  </a:lnTo>
                  <a:lnTo>
                    <a:pt x="107207" y="130377"/>
                  </a:lnTo>
                  <a:lnTo>
                    <a:pt x="90279" y="133805"/>
                  </a:lnTo>
                  <a:lnTo>
                    <a:pt x="169647" y="133805"/>
                  </a:lnTo>
                  <a:lnTo>
                    <a:pt x="177805" y="109924"/>
                  </a:lnTo>
                  <a:lnTo>
                    <a:pt x="180559" y="90267"/>
                  </a:lnTo>
                  <a:lnTo>
                    <a:pt x="173454" y="55161"/>
                  </a:lnTo>
                  <a:lnTo>
                    <a:pt x="167764" y="46729"/>
                  </a:lnTo>
                  <a:close/>
                </a:path>
              </a:pathLst>
            </a:custGeom>
            <a:solidFill>
              <a:srgbClr val="FC91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206" name="Google Shape;206;p19"/>
          <p:cNvGrpSpPr/>
          <p:nvPr/>
        </p:nvGrpSpPr>
        <p:grpSpPr>
          <a:xfrm>
            <a:off x="4021996" y="3322753"/>
            <a:ext cx="128866" cy="156103"/>
            <a:chOff x="9778205" y="6783394"/>
            <a:chExt cx="276300" cy="351900"/>
          </a:xfrm>
        </p:grpSpPr>
        <p:sp>
          <p:nvSpPr>
            <p:cNvPr id="207" name="Google Shape;207;p19"/>
            <p:cNvSpPr/>
            <p:nvPr/>
          </p:nvSpPr>
          <p:spPr>
            <a:xfrm>
              <a:off x="9778205" y="6783394"/>
              <a:ext cx="276300" cy="3519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08" name="Google Shape;208;p19"/>
            <p:cNvSpPr/>
            <p:nvPr/>
          </p:nvSpPr>
          <p:spPr>
            <a:xfrm>
              <a:off x="9825863" y="6829482"/>
              <a:ext cx="180975" cy="259715"/>
            </a:xfrm>
            <a:custGeom>
              <a:rect b="b" l="l" r="r" t="t"/>
              <a:pathLst>
                <a:path extrusionOk="0" h="259715" w="180975">
                  <a:moveTo>
                    <a:pt x="90279" y="0"/>
                  </a:moveTo>
                  <a:lnTo>
                    <a:pt x="55171" y="7105"/>
                  </a:lnTo>
                  <a:lnTo>
                    <a:pt x="26471" y="26471"/>
                  </a:lnTo>
                  <a:lnTo>
                    <a:pt x="7105" y="55171"/>
                  </a:lnTo>
                  <a:lnTo>
                    <a:pt x="0" y="90279"/>
                  </a:lnTo>
                  <a:lnTo>
                    <a:pt x="2754" y="110219"/>
                  </a:lnTo>
                  <a:lnTo>
                    <a:pt x="24675" y="163041"/>
                  </a:lnTo>
                  <a:lnTo>
                    <a:pt x="59564" y="219860"/>
                  </a:lnTo>
                  <a:lnTo>
                    <a:pt x="83314" y="252989"/>
                  </a:lnTo>
                  <a:lnTo>
                    <a:pt x="89061" y="259543"/>
                  </a:lnTo>
                  <a:lnTo>
                    <a:pt x="91511" y="259543"/>
                  </a:lnTo>
                  <a:lnTo>
                    <a:pt x="120997" y="219556"/>
                  </a:lnTo>
                  <a:lnTo>
                    <a:pt x="155884" y="162536"/>
                  </a:lnTo>
                  <a:lnTo>
                    <a:pt x="169649" y="133805"/>
                  </a:lnTo>
                  <a:lnTo>
                    <a:pt x="90279" y="133805"/>
                  </a:lnTo>
                  <a:lnTo>
                    <a:pt x="73347" y="130379"/>
                  </a:lnTo>
                  <a:lnTo>
                    <a:pt x="59506" y="121042"/>
                  </a:lnTo>
                  <a:lnTo>
                    <a:pt x="50168" y="107205"/>
                  </a:lnTo>
                  <a:lnTo>
                    <a:pt x="46742" y="90279"/>
                  </a:lnTo>
                  <a:lnTo>
                    <a:pt x="50168" y="73347"/>
                  </a:lnTo>
                  <a:lnTo>
                    <a:pt x="59506" y="59506"/>
                  </a:lnTo>
                  <a:lnTo>
                    <a:pt x="73347" y="50168"/>
                  </a:lnTo>
                  <a:lnTo>
                    <a:pt x="90279" y="46742"/>
                  </a:lnTo>
                  <a:lnTo>
                    <a:pt x="167766" y="46742"/>
                  </a:lnTo>
                  <a:lnTo>
                    <a:pt x="154088" y="26471"/>
                  </a:lnTo>
                  <a:lnTo>
                    <a:pt x="125388" y="7105"/>
                  </a:lnTo>
                  <a:lnTo>
                    <a:pt x="90279" y="0"/>
                  </a:lnTo>
                  <a:close/>
                </a:path>
                <a:path extrusionOk="0" h="259715" w="180975">
                  <a:moveTo>
                    <a:pt x="167766" y="46742"/>
                  </a:moveTo>
                  <a:lnTo>
                    <a:pt x="90279" y="46742"/>
                  </a:lnTo>
                  <a:lnTo>
                    <a:pt x="107207" y="50168"/>
                  </a:lnTo>
                  <a:lnTo>
                    <a:pt x="121048" y="59506"/>
                  </a:lnTo>
                  <a:lnTo>
                    <a:pt x="130390" y="73347"/>
                  </a:lnTo>
                  <a:lnTo>
                    <a:pt x="133817" y="90279"/>
                  </a:lnTo>
                  <a:lnTo>
                    <a:pt x="130390" y="107205"/>
                  </a:lnTo>
                  <a:lnTo>
                    <a:pt x="121048" y="121042"/>
                  </a:lnTo>
                  <a:lnTo>
                    <a:pt x="107207" y="130379"/>
                  </a:lnTo>
                  <a:lnTo>
                    <a:pt x="90279" y="133805"/>
                  </a:lnTo>
                  <a:lnTo>
                    <a:pt x="169649" y="133805"/>
                  </a:lnTo>
                  <a:lnTo>
                    <a:pt x="177805" y="109929"/>
                  </a:lnTo>
                  <a:lnTo>
                    <a:pt x="180559" y="90279"/>
                  </a:lnTo>
                  <a:lnTo>
                    <a:pt x="173454" y="55171"/>
                  </a:lnTo>
                  <a:lnTo>
                    <a:pt x="167766" y="46742"/>
                  </a:lnTo>
                  <a:close/>
                </a:path>
              </a:pathLst>
            </a:custGeom>
            <a:solidFill>
              <a:srgbClr val="FC91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209" name="Google Shape;209;p19"/>
          <p:cNvGrpSpPr/>
          <p:nvPr/>
        </p:nvGrpSpPr>
        <p:grpSpPr>
          <a:xfrm>
            <a:off x="3657448" y="2838599"/>
            <a:ext cx="386768" cy="445876"/>
            <a:chOff x="8996584" y="5691973"/>
            <a:chExt cx="829262" cy="1005131"/>
          </a:xfrm>
        </p:grpSpPr>
        <p:sp>
          <p:nvSpPr>
            <p:cNvPr id="210" name="Google Shape;210;p19"/>
            <p:cNvSpPr/>
            <p:nvPr/>
          </p:nvSpPr>
          <p:spPr>
            <a:xfrm>
              <a:off x="8996584" y="5691973"/>
              <a:ext cx="276300" cy="3519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11" name="Google Shape;211;p19"/>
            <p:cNvSpPr/>
            <p:nvPr/>
          </p:nvSpPr>
          <p:spPr>
            <a:xfrm>
              <a:off x="9033978" y="5727595"/>
              <a:ext cx="180975" cy="259714"/>
            </a:xfrm>
            <a:custGeom>
              <a:rect b="b" l="l" r="r" t="t"/>
              <a:pathLst>
                <a:path extrusionOk="0" h="259714" w="180975">
                  <a:moveTo>
                    <a:pt x="90279" y="0"/>
                  </a:moveTo>
                  <a:lnTo>
                    <a:pt x="55171" y="7105"/>
                  </a:lnTo>
                  <a:lnTo>
                    <a:pt x="26471" y="26471"/>
                  </a:lnTo>
                  <a:lnTo>
                    <a:pt x="7105" y="55171"/>
                  </a:lnTo>
                  <a:lnTo>
                    <a:pt x="0" y="90279"/>
                  </a:lnTo>
                  <a:lnTo>
                    <a:pt x="2754" y="110219"/>
                  </a:lnTo>
                  <a:lnTo>
                    <a:pt x="24680" y="163041"/>
                  </a:lnTo>
                  <a:lnTo>
                    <a:pt x="59569" y="219860"/>
                  </a:lnTo>
                  <a:lnTo>
                    <a:pt x="83314" y="252989"/>
                  </a:lnTo>
                  <a:lnTo>
                    <a:pt x="89061" y="259543"/>
                  </a:lnTo>
                  <a:lnTo>
                    <a:pt x="91511" y="259543"/>
                  </a:lnTo>
                  <a:lnTo>
                    <a:pt x="120997" y="219554"/>
                  </a:lnTo>
                  <a:lnTo>
                    <a:pt x="155884" y="162536"/>
                  </a:lnTo>
                  <a:lnTo>
                    <a:pt x="169649" y="133805"/>
                  </a:lnTo>
                  <a:lnTo>
                    <a:pt x="90279" y="133805"/>
                  </a:lnTo>
                  <a:lnTo>
                    <a:pt x="73352" y="130379"/>
                  </a:lnTo>
                  <a:lnTo>
                    <a:pt x="59511" y="121042"/>
                  </a:lnTo>
                  <a:lnTo>
                    <a:pt x="50169" y="107205"/>
                  </a:lnTo>
                  <a:lnTo>
                    <a:pt x="46742" y="90279"/>
                  </a:lnTo>
                  <a:lnTo>
                    <a:pt x="50169" y="73347"/>
                  </a:lnTo>
                  <a:lnTo>
                    <a:pt x="59511" y="59506"/>
                  </a:lnTo>
                  <a:lnTo>
                    <a:pt x="73352" y="50168"/>
                  </a:lnTo>
                  <a:lnTo>
                    <a:pt x="90279" y="46742"/>
                  </a:lnTo>
                  <a:lnTo>
                    <a:pt x="167766" y="46742"/>
                  </a:lnTo>
                  <a:lnTo>
                    <a:pt x="154088" y="26471"/>
                  </a:lnTo>
                  <a:lnTo>
                    <a:pt x="125388" y="7105"/>
                  </a:lnTo>
                  <a:lnTo>
                    <a:pt x="90279" y="0"/>
                  </a:lnTo>
                  <a:close/>
                </a:path>
                <a:path extrusionOk="0" h="259714" w="180975">
                  <a:moveTo>
                    <a:pt x="167766" y="46742"/>
                  </a:moveTo>
                  <a:lnTo>
                    <a:pt x="90279" y="46742"/>
                  </a:lnTo>
                  <a:lnTo>
                    <a:pt x="107207" y="50168"/>
                  </a:lnTo>
                  <a:lnTo>
                    <a:pt x="121048" y="59506"/>
                  </a:lnTo>
                  <a:lnTo>
                    <a:pt x="130390" y="73347"/>
                  </a:lnTo>
                  <a:lnTo>
                    <a:pt x="133817" y="90279"/>
                  </a:lnTo>
                  <a:lnTo>
                    <a:pt x="130390" y="107205"/>
                  </a:lnTo>
                  <a:lnTo>
                    <a:pt x="121048" y="121042"/>
                  </a:lnTo>
                  <a:lnTo>
                    <a:pt x="107207" y="130379"/>
                  </a:lnTo>
                  <a:lnTo>
                    <a:pt x="90279" y="133805"/>
                  </a:lnTo>
                  <a:lnTo>
                    <a:pt x="169649" y="133805"/>
                  </a:lnTo>
                  <a:lnTo>
                    <a:pt x="177805" y="109929"/>
                  </a:lnTo>
                  <a:lnTo>
                    <a:pt x="180559" y="90279"/>
                  </a:lnTo>
                  <a:lnTo>
                    <a:pt x="173454" y="55171"/>
                  </a:lnTo>
                  <a:lnTo>
                    <a:pt x="167766" y="46742"/>
                  </a:lnTo>
                  <a:close/>
                </a:path>
              </a:pathLst>
            </a:custGeom>
            <a:solidFill>
              <a:srgbClr val="FC91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12" name="Google Shape;212;p19"/>
            <p:cNvSpPr/>
            <p:nvPr/>
          </p:nvSpPr>
          <p:spPr>
            <a:xfrm>
              <a:off x="9298146" y="5968404"/>
              <a:ext cx="527700" cy="7287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13" name="Google Shape;213;p19"/>
            <p:cNvSpPr/>
            <p:nvPr/>
          </p:nvSpPr>
          <p:spPr>
            <a:xfrm>
              <a:off x="9323276" y="6002707"/>
              <a:ext cx="448309" cy="644525"/>
            </a:xfrm>
            <a:custGeom>
              <a:rect b="b" l="l" r="r" t="t"/>
              <a:pathLst>
                <a:path extrusionOk="0" h="644525" w="448309">
                  <a:moveTo>
                    <a:pt x="224072" y="0"/>
                  </a:moveTo>
                  <a:lnTo>
                    <a:pt x="178971" y="4560"/>
                  </a:lnTo>
                  <a:lnTo>
                    <a:pt x="136937" y="17636"/>
                  </a:lnTo>
                  <a:lnTo>
                    <a:pt x="98879" y="38320"/>
                  </a:lnTo>
                  <a:lnTo>
                    <a:pt x="65704" y="65704"/>
                  </a:lnTo>
                  <a:lnTo>
                    <a:pt x="38320" y="98879"/>
                  </a:lnTo>
                  <a:lnTo>
                    <a:pt x="17636" y="136937"/>
                  </a:lnTo>
                  <a:lnTo>
                    <a:pt x="4560" y="178971"/>
                  </a:lnTo>
                  <a:lnTo>
                    <a:pt x="0" y="224072"/>
                  </a:lnTo>
                  <a:lnTo>
                    <a:pt x="3041" y="255866"/>
                  </a:lnTo>
                  <a:lnTo>
                    <a:pt x="27285" y="333863"/>
                  </a:lnTo>
                  <a:lnTo>
                    <a:pt x="48430" y="379928"/>
                  </a:lnTo>
                  <a:lnTo>
                    <a:pt x="75553" y="430615"/>
                  </a:lnTo>
                  <a:lnTo>
                    <a:pt x="108624" y="485853"/>
                  </a:lnTo>
                  <a:lnTo>
                    <a:pt x="147844" y="545730"/>
                  </a:lnTo>
                  <a:lnTo>
                    <a:pt x="182259" y="594732"/>
                  </a:lnTo>
                  <a:lnTo>
                    <a:pt x="206793" y="627945"/>
                  </a:lnTo>
                  <a:lnTo>
                    <a:pt x="221069" y="644210"/>
                  </a:lnTo>
                  <a:lnTo>
                    <a:pt x="227126" y="644198"/>
                  </a:lnTo>
                  <a:lnTo>
                    <a:pt x="265914" y="594307"/>
                  </a:lnTo>
                  <a:lnTo>
                    <a:pt x="300317" y="544966"/>
                  </a:lnTo>
                  <a:lnTo>
                    <a:pt x="339520" y="484785"/>
                  </a:lnTo>
                  <a:lnTo>
                    <a:pt x="372597" y="429387"/>
                  </a:lnTo>
                  <a:lnTo>
                    <a:pt x="399723" y="378677"/>
                  </a:lnTo>
                  <a:lnTo>
                    <a:pt x="420871" y="332721"/>
                  </a:lnTo>
                  <a:lnTo>
                    <a:pt x="421083" y="332144"/>
                  </a:lnTo>
                  <a:lnTo>
                    <a:pt x="224072" y="332144"/>
                  </a:lnTo>
                  <a:lnTo>
                    <a:pt x="182056" y="323639"/>
                  </a:lnTo>
                  <a:lnTo>
                    <a:pt x="147703" y="300457"/>
                  </a:lnTo>
                  <a:lnTo>
                    <a:pt x="124520" y="266101"/>
                  </a:lnTo>
                  <a:lnTo>
                    <a:pt x="116013" y="224072"/>
                  </a:lnTo>
                  <a:lnTo>
                    <a:pt x="124520" y="182058"/>
                  </a:lnTo>
                  <a:lnTo>
                    <a:pt x="147703" y="147710"/>
                  </a:lnTo>
                  <a:lnTo>
                    <a:pt x="182056" y="124530"/>
                  </a:lnTo>
                  <a:lnTo>
                    <a:pt x="224072" y="116025"/>
                  </a:lnTo>
                  <a:lnTo>
                    <a:pt x="419155" y="116025"/>
                  </a:lnTo>
                  <a:lnTo>
                    <a:pt x="409836" y="98879"/>
                  </a:lnTo>
                  <a:lnTo>
                    <a:pt x="382452" y="65704"/>
                  </a:lnTo>
                  <a:lnTo>
                    <a:pt x="349275" y="38320"/>
                  </a:lnTo>
                  <a:lnTo>
                    <a:pt x="311214" y="17636"/>
                  </a:lnTo>
                  <a:lnTo>
                    <a:pt x="269178" y="4560"/>
                  </a:lnTo>
                  <a:lnTo>
                    <a:pt x="224072" y="0"/>
                  </a:lnTo>
                  <a:close/>
                </a:path>
                <a:path extrusionOk="0" h="644525" w="448309">
                  <a:moveTo>
                    <a:pt x="419155" y="116025"/>
                  </a:moveTo>
                  <a:lnTo>
                    <a:pt x="224072" y="116025"/>
                  </a:lnTo>
                  <a:lnTo>
                    <a:pt x="266095" y="124530"/>
                  </a:lnTo>
                  <a:lnTo>
                    <a:pt x="300452" y="147710"/>
                  </a:lnTo>
                  <a:lnTo>
                    <a:pt x="323637" y="182058"/>
                  </a:lnTo>
                  <a:lnTo>
                    <a:pt x="332144" y="224072"/>
                  </a:lnTo>
                  <a:lnTo>
                    <a:pt x="323637" y="266101"/>
                  </a:lnTo>
                  <a:lnTo>
                    <a:pt x="300452" y="300457"/>
                  </a:lnTo>
                  <a:lnTo>
                    <a:pt x="266095" y="323639"/>
                  </a:lnTo>
                  <a:lnTo>
                    <a:pt x="224072" y="332144"/>
                  </a:lnTo>
                  <a:lnTo>
                    <a:pt x="421083" y="332144"/>
                  </a:lnTo>
                  <a:lnTo>
                    <a:pt x="436011" y="291589"/>
                  </a:lnTo>
                  <a:lnTo>
                    <a:pt x="445116" y="255350"/>
                  </a:lnTo>
                  <a:lnTo>
                    <a:pt x="448158" y="224072"/>
                  </a:lnTo>
                  <a:lnTo>
                    <a:pt x="443597" y="178971"/>
                  </a:lnTo>
                  <a:lnTo>
                    <a:pt x="430521" y="136937"/>
                  </a:lnTo>
                  <a:lnTo>
                    <a:pt x="419155" y="116025"/>
                  </a:lnTo>
                  <a:close/>
                </a:path>
              </a:pathLst>
            </a:custGeom>
            <a:solidFill>
              <a:srgbClr val="FC91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214" name="Google Shape;214;p19"/>
          <p:cNvGrpSpPr/>
          <p:nvPr/>
        </p:nvGrpSpPr>
        <p:grpSpPr>
          <a:xfrm>
            <a:off x="6838683" y="3464522"/>
            <a:ext cx="123000" cy="150600"/>
            <a:chOff x="9360596" y="3334672"/>
            <a:chExt cx="123000" cy="150600"/>
          </a:xfrm>
        </p:grpSpPr>
        <p:sp>
          <p:nvSpPr>
            <p:cNvPr id="215" name="Google Shape;215;p19"/>
            <p:cNvSpPr/>
            <p:nvPr/>
          </p:nvSpPr>
          <p:spPr>
            <a:xfrm>
              <a:off x="9360596" y="3334672"/>
              <a:ext cx="123000" cy="1506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16" name="Google Shape;216;p19"/>
            <p:cNvSpPr/>
            <p:nvPr/>
          </p:nvSpPr>
          <p:spPr>
            <a:xfrm>
              <a:off x="9372697" y="3345954"/>
              <a:ext cx="84606" cy="114924"/>
            </a:xfrm>
            <a:custGeom>
              <a:rect b="b" l="l" r="r" t="t"/>
              <a:pathLst>
                <a:path extrusionOk="0" h="259715" w="180975">
                  <a:moveTo>
                    <a:pt x="90279" y="0"/>
                  </a:moveTo>
                  <a:lnTo>
                    <a:pt x="55171" y="7103"/>
                  </a:lnTo>
                  <a:lnTo>
                    <a:pt x="26471" y="26465"/>
                  </a:lnTo>
                  <a:lnTo>
                    <a:pt x="7105" y="55161"/>
                  </a:lnTo>
                  <a:lnTo>
                    <a:pt x="0" y="90267"/>
                  </a:lnTo>
                  <a:lnTo>
                    <a:pt x="2754" y="110214"/>
                  </a:lnTo>
                  <a:lnTo>
                    <a:pt x="24675" y="163041"/>
                  </a:lnTo>
                  <a:lnTo>
                    <a:pt x="59563" y="219860"/>
                  </a:lnTo>
                  <a:lnTo>
                    <a:pt x="83308" y="252984"/>
                  </a:lnTo>
                  <a:lnTo>
                    <a:pt x="89061" y="259531"/>
                  </a:lnTo>
                  <a:lnTo>
                    <a:pt x="91511" y="259531"/>
                  </a:lnTo>
                  <a:lnTo>
                    <a:pt x="120992" y="219554"/>
                  </a:lnTo>
                  <a:lnTo>
                    <a:pt x="155879" y="162536"/>
                  </a:lnTo>
                  <a:lnTo>
                    <a:pt x="169647" y="133805"/>
                  </a:lnTo>
                  <a:lnTo>
                    <a:pt x="90279" y="133805"/>
                  </a:lnTo>
                  <a:lnTo>
                    <a:pt x="73347" y="130377"/>
                  </a:lnTo>
                  <a:lnTo>
                    <a:pt x="59506" y="121036"/>
                  </a:lnTo>
                  <a:lnTo>
                    <a:pt x="50168" y="107194"/>
                  </a:lnTo>
                  <a:lnTo>
                    <a:pt x="46742" y="90267"/>
                  </a:lnTo>
                  <a:lnTo>
                    <a:pt x="50168" y="73339"/>
                  </a:lnTo>
                  <a:lnTo>
                    <a:pt x="59506" y="59498"/>
                  </a:lnTo>
                  <a:lnTo>
                    <a:pt x="73347" y="50157"/>
                  </a:lnTo>
                  <a:lnTo>
                    <a:pt x="90279" y="46729"/>
                  </a:lnTo>
                  <a:lnTo>
                    <a:pt x="167764" y="46729"/>
                  </a:lnTo>
                  <a:lnTo>
                    <a:pt x="154088" y="26465"/>
                  </a:lnTo>
                  <a:lnTo>
                    <a:pt x="125388" y="7103"/>
                  </a:lnTo>
                  <a:lnTo>
                    <a:pt x="90279" y="0"/>
                  </a:lnTo>
                  <a:close/>
                </a:path>
                <a:path extrusionOk="0" h="259715" w="180975">
                  <a:moveTo>
                    <a:pt x="167764" y="46729"/>
                  </a:moveTo>
                  <a:lnTo>
                    <a:pt x="90279" y="46729"/>
                  </a:lnTo>
                  <a:lnTo>
                    <a:pt x="107207" y="50157"/>
                  </a:lnTo>
                  <a:lnTo>
                    <a:pt x="121048" y="59498"/>
                  </a:lnTo>
                  <a:lnTo>
                    <a:pt x="130390" y="73339"/>
                  </a:lnTo>
                  <a:lnTo>
                    <a:pt x="133817" y="90267"/>
                  </a:lnTo>
                  <a:lnTo>
                    <a:pt x="130390" y="107194"/>
                  </a:lnTo>
                  <a:lnTo>
                    <a:pt x="121048" y="121036"/>
                  </a:lnTo>
                  <a:lnTo>
                    <a:pt x="107207" y="130377"/>
                  </a:lnTo>
                  <a:lnTo>
                    <a:pt x="90279" y="133805"/>
                  </a:lnTo>
                  <a:lnTo>
                    <a:pt x="169647" y="133805"/>
                  </a:lnTo>
                  <a:lnTo>
                    <a:pt x="177805" y="109924"/>
                  </a:lnTo>
                  <a:lnTo>
                    <a:pt x="180559" y="90267"/>
                  </a:lnTo>
                  <a:lnTo>
                    <a:pt x="173454" y="55161"/>
                  </a:lnTo>
                  <a:lnTo>
                    <a:pt x="167764" y="46729"/>
                  </a:lnTo>
                  <a:close/>
                </a:path>
              </a:pathLst>
            </a:custGeom>
            <a:solidFill>
              <a:srgbClr val="FC91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217" name="Google Shape;217;p19"/>
          <p:cNvGrpSpPr/>
          <p:nvPr/>
        </p:nvGrpSpPr>
        <p:grpSpPr>
          <a:xfrm>
            <a:off x="6961671" y="3397972"/>
            <a:ext cx="123000" cy="150600"/>
            <a:chOff x="9360596" y="3334672"/>
            <a:chExt cx="123000" cy="150600"/>
          </a:xfrm>
        </p:grpSpPr>
        <p:sp>
          <p:nvSpPr>
            <p:cNvPr id="218" name="Google Shape;218;p19"/>
            <p:cNvSpPr/>
            <p:nvPr/>
          </p:nvSpPr>
          <p:spPr>
            <a:xfrm>
              <a:off x="9360596" y="3334672"/>
              <a:ext cx="123000" cy="1506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19" name="Google Shape;219;p19"/>
            <p:cNvSpPr/>
            <p:nvPr/>
          </p:nvSpPr>
          <p:spPr>
            <a:xfrm>
              <a:off x="9372697" y="3345954"/>
              <a:ext cx="84606" cy="114924"/>
            </a:xfrm>
            <a:custGeom>
              <a:rect b="b" l="l" r="r" t="t"/>
              <a:pathLst>
                <a:path extrusionOk="0" h="259715" w="180975">
                  <a:moveTo>
                    <a:pt x="90279" y="0"/>
                  </a:moveTo>
                  <a:lnTo>
                    <a:pt x="55171" y="7103"/>
                  </a:lnTo>
                  <a:lnTo>
                    <a:pt x="26471" y="26465"/>
                  </a:lnTo>
                  <a:lnTo>
                    <a:pt x="7105" y="55161"/>
                  </a:lnTo>
                  <a:lnTo>
                    <a:pt x="0" y="90267"/>
                  </a:lnTo>
                  <a:lnTo>
                    <a:pt x="2754" y="110214"/>
                  </a:lnTo>
                  <a:lnTo>
                    <a:pt x="24675" y="163041"/>
                  </a:lnTo>
                  <a:lnTo>
                    <a:pt x="59563" y="219860"/>
                  </a:lnTo>
                  <a:lnTo>
                    <a:pt x="83308" y="252984"/>
                  </a:lnTo>
                  <a:lnTo>
                    <a:pt x="89061" y="259531"/>
                  </a:lnTo>
                  <a:lnTo>
                    <a:pt x="91511" y="259531"/>
                  </a:lnTo>
                  <a:lnTo>
                    <a:pt x="120992" y="219554"/>
                  </a:lnTo>
                  <a:lnTo>
                    <a:pt x="155879" y="162536"/>
                  </a:lnTo>
                  <a:lnTo>
                    <a:pt x="169647" y="133805"/>
                  </a:lnTo>
                  <a:lnTo>
                    <a:pt x="90279" y="133805"/>
                  </a:lnTo>
                  <a:lnTo>
                    <a:pt x="73347" y="130377"/>
                  </a:lnTo>
                  <a:lnTo>
                    <a:pt x="59506" y="121036"/>
                  </a:lnTo>
                  <a:lnTo>
                    <a:pt x="50168" y="107194"/>
                  </a:lnTo>
                  <a:lnTo>
                    <a:pt x="46742" y="90267"/>
                  </a:lnTo>
                  <a:lnTo>
                    <a:pt x="50168" y="73339"/>
                  </a:lnTo>
                  <a:lnTo>
                    <a:pt x="59506" y="59498"/>
                  </a:lnTo>
                  <a:lnTo>
                    <a:pt x="73347" y="50157"/>
                  </a:lnTo>
                  <a:lnTo>
                    <a:pt x="90279" y="46729"/>
                  </a:lnTo>
                  <a:lnTo>
                    <a:pt x="167764" y="46729"/>
                  </a:lnTo>
                  <a:lnTo>
                    <a:pt x="154088" y="26465"/>
                  </a:lnTo>
                  <a:lnTo>
                    <a:pt x="125388" y="7103"/>
                  </a:lnTo>
                  <a:lnTo>
                    <a:pt x="90279" y="0"/>
                  </a:lnTo>
                  <a:close/>
                </a:path>
                <a:path extrusionOk="0" h="259715" w="180975">
                  <a:moveTo>
                    <a:pt x="167764" y="46729"/>
                  </a:moveTo>
                  <a:lnTo>
                    <a:pt x="90279" y="46729"/>
                  </a:lnTo>
                  <a:lnTo>
                    <a:pt x="107207" y="50157"/>
                  </a:lnTo>
                  <a:lnTo>
                    <a:pt x="121048" y="59498"/>
                  </a:lnTo>
                  <a:lnTo>
                    <a:pt x="130390" y="73339"/>
                  </a:lnTo>
                  <a:lnTo>
                    <a:pt x="133817" y="90267"/>
                  </a:lnTo>
                  <a:lnTo>
                    <a:pt x="130390" y="107194"/>
                  </a:lnTo>
                  <a:lnTo>
                    <a:pt x="121048" y="121036"/>
                  </a:lnTo>
                  <a:lnTo>
                    <a:pt x="107207" y="130377"/>
                  </a:lnTo>
                  <a:lnTo>
                    <a:pt x="90279" y="133805"/>
                  </a:lnTo>
                  <a:lnTo>
                    <a:pt x="169647" y="133805"/>
                  </a:lnTo>
                  <a:lnTo>
                    <a:pt x="177805" y="109924"/>
                  </a:lnTo>
                  <a:lnTo>
                    <a:pt x="180559" y="90267"/>
                  </a:lnTo>
                  <a:lnTo>
                    <a:pt x="173454" y="55161"/>
                  </a:lnTo>
                  <a:lnTo>
                    <a:pt x="167764" y="46729"/>
                  </a:lnTo>
                  <a:close/>
                </a:path>
              </a:pathLst>
            </a:custGeom>
            <a:solidFill>
              <a:srgbClr val="FC91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220" name="Google Shape;220;p19"/>
          <p:cNvGrpSpPr/>
          <p:nvPr/>
        </p:nvGrpSpPr>
        <p:grpSpPr>
          <a:xfrm>
            <a:off x="6961733" y="3540722"/>
            <a:ext cx="123000" cy="150600"/>
            <a:chOff x="9360596" y="3334672"/>
            <a:chExt cx="123000" cy="150600"/>
          </a:xfrm>
        </p:grpSpPr>
        <p:sp>
          <p:nvSpPr>
            <p:cNvPr id="221" name="Google Shape;221;p19"/>
            <p:cNvSpPr/>
            <p:nvPr/>
          </p:nvSpPr>
          <p:spPr>
            <a:xfrm>
              <a:off x="9360596" y="3334672"/>
              <a:ext cx="123000" cy="1506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22" name="Google Shape;222;p19"/>
            <p:cNvSpPr/>
            <p:nvPr/>
          </p:nvSpPr>
          <p:spPr>
            <a:xfrm>
              <a:off x="9372697" y="3345954"/>
              <a:ext cx="84606" cy="114924"/>
            </a:xfrm>
            <a:custGeom>
              <a:rect b="b" l="l" r="r" t="t"/>
              <a:pathLst>
                <a:path extrusionOk="0" h="259715" w="180975">
                  <a:moveTo>
                    <a:pt x="90279" y="0"/>
                  </a:moveTo>
                  <a:lnTo>
                    <a:pt x="55171" y="7103"/>
                  </a:lnTo>
                  <a:lnTo>
                    <a:pt x="26471" y="26465"/>
                  </a:lnTo>
                  <a:lnTo>
                    <a:pt x="7105" y="55161"/>
                  </a:lnTo>
                  <a:lnTo>
                    <a:pt x="0" y="90267"/>
                  </a:lnTo>
                  <a:lnTo>
                    <a:pt x="2754" y="110214"/>
                  </a:lnTo>
                  <a:lnTo>
                    <a:pt x="24675" y="163041"/>
                  </a:lnTo>
                  <a:lnTo>
                    <a:pt x="59563" y="219860"/>
                  </a:lnTo>
                  <a:lnTo>
                    <a:pt x="83308" y="252984"/>
                  </a:lnTo>
                  <a:lnTo>
                    <a:pt x="89061" y="259531"/>
                  </a:lnTo>
                  <a:lnTo>
                    <a:pt x="91511" y="259531"/>
                  </a:lnTo>
                  <a:lnTo>
                    <a:pt x="120992" y="219554"/>
                  </a:lnTo>
                  <a:lnTo>
                    <a:pt x="155879" y="162536"/>
                  </a:lnTo>
                  <a:lnTo>
                    <a:pt x="169647" y="133805"/>
                  </a:lnTo>
                  <a:lnTo>
                    <a:pt x="90279" y="133805"/>
                  </a:lnTo>
                  <a:lnTo>
                    <a:pt x="73347" y="130377"/>
                  </a:lnTo>
                  <a:lnTo>
                    <a:pt x="59506" y="121036"/>
                  </a:lnTo>
                  <a:lnTo>
                    <a:pt x="50168" y="107194"/>
                  </a:lnTo>
                  <a:lnTo>
                    <a:pt x="46742" y="90267"/>
                  </a:lnTo>
                  <a:lnTo>
                    <a:pt x="50168" y="73339"/>
                  </a:lnTo>
                  <a:lnTo>
                    <a:pt x="59506" y="59498"/>
                  </a:lnTo>
                  <a:lnTo>
                    <a:pt x="73347" y="50157"/>
                  </a:lnTo>
                  <a:lnTo>
                    <a:pt x="90279" y="46729"/>
                  </a:lnTo>
                  <a:lnTo>
                    <a:pt x="167764" y="46729"/>
                  </a:lnTo>
                  <a:lnTo>
                    <a:pt x="154088" y="26465"/>
                  </a:lnTo>
                  <a:lnTo>
                    <a:pt x="125388" y="7103"/>
                  </a:lnTo>
                  <a:lnTo>
                    <a:pt x="90279" y="0"/>
                  </a:lnTo>
                  <a:close/>
                </a:path>
                <a:path extrusionOk="0" h="259715" w="180975">
                  <a:moveTo>
                    <a:pt x="167764" y="46729"/>
                  </a:moveTo>
                  <a:lnTo>
                    <a:pt x="90279" y="46729"/>
                  </a:lnTo>
                  <a:lnTo>
                    <a:pt x="107207" y="50157"/>
                  </a:lnTo>
                  <a:lnTo>
                    <a:pt x="121048" y="59498"/>
                  </a:lnTo>
                  <a:lnTo>
                    <a:pt x="130390" y="73339"/>
                  </a:lnTo>
                  <a:lnTo>
                    <a:pt x="133817" y="90267"/>
                  </a:lnTo>
                  <a:lnTo>
                    <a:pt x="130390" y="107194"/>
                  </a:lnTo>
                  <a:lnTo>
                    <a:pt x="121048" y="121036"/>
                  </a:lnTo>
                  <a:lnTo>
                    <a:pt x="107207" y="130377"/>
                  </a:lnTo>
                  <a:lnTo>
                    <a:pt x="90279" y="133805"/>
                  </a:lnTo>
                  <a:lnTo>
                    <a:pt x="169647" y="133805"/>
                  </a:lnTo>
                  <a:lnTo>
                    <a:pt x="177805" y="109924"/>
                  </a:lnTo>
                  <a:lnTo>
                    <a:pt x="180559" y="90267"/>
                  </a:lnTo>
                  <a:lnTo>
                    <a:pt x="173454" y="55161"/>
                  </a:lnTo>
                  <a:lnTo>
                    <a:pt x="167764" y="46729"/>
                  </a:lnTo>
                  <a:close/>
                </a:path>
              </a:pathLst>
            </a:custGeom>
            <a:solidFill>
              <a:srgbClr val="FC91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223" name="Google Shape;223;p19"/>
          <p:cNvGrpSpPr/>
          <p:nvPr/>
        </p:nvGrpSpPr>
        <p:grpSpPr>
          <a:xfrm>
            <a:off x="6900146" y="3234922"/>
            <a:ext cx="123000" cy="150600"/>
            <a:chOff x="9360596" y="3334672"/>
            <a:chExt cx="123000" cy="150600"/>
          </a:xfrm>
        </p:grpSpPr>
        <p:sp>
          <p:nvSpPr>
            <p:cNvPr id="224" name="Google Shape;224;p19"/>
            <p:cNvSpPr/>
            <p:nvPr/>
          </p:nvSpPr>
          <p:spPr>
            <a:xfrm>
              <a:off x="9360596" y="3334672"/>
              <a:ext cx="123000" cy="1506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25" name="Google Shape;225;p19"/>
            <p:cNvSpPr/>
            <p:nvPr/>
          </p:nvSpPr>
          <p:spPr>
            <a:xfrm>
              <a:off x="9372697" y="3345954"/>
              <a:ext cx="84606" cy="114924"/>
            </a:xfrm>
            <a:custGeom>
              <a:rect b="b" l="l" r="r" t="t"/>
              <a:pathLst>
                <a:path extrusionOk="0" h="259715" w="180975">
                  <a:moveTo>
                    <a:pt x="90279" y="0"/>
                  </a:moveTo>
                  <a:lnTo>
                    <a:pt x="55171" y="7103"/>
                  </a:lnTo>
                  <a:lnTo>
                    <a:pt x="26471" y="26465"/>
                  </a:lnTo>
                  <a:lnTo>
                    <a:pt x="7105" y="55161"/>
                  </a:lnTo>
                  <a:lnTo>
                    <a:pt x="0" y="90267"/>
                  </a:lnTo>
                  <a:lnTo>
                    <a:pt x="2754" y="110214"/>
                  </a:lnTo>
                  <a:lnTo>
                    <a:pt x="24675" y="163041"/>
                  </a:lnTo>
                  <a:lnTo>
                    <a:pt x="59563" y="219860"/>
                  </a:lnTo>
                  <a:lnTo>
                    <a:pt x="83308" y="252984"/>
                  </a:lnTo>
                  <a:lnTo>
                    <a:pt x="89061" y="259531"/>
                  </a:lnTo>
                  <a:lnTo>
                    <a:pt x="91511" y="259531"/>
                  </a:lnTo>
                  <a:lnTo>
                    <a:pt x="120992" y="219554"/>
                  </a:lnTo>
                  <a:lnTo>
                    <a:pt x="155879" y="162536"/>
                  </a:lnTo>
                  <a:lnTo>
                    <a:pt x="169647" y="133805"/>
                  </a:lnTo>
                  <a:lnTo>
                    <a:pt x="90279" y="133805"/>
                  </a:lnTo>
                  <a:lnTo>
                    <a:pt x="73347" y="130377"/>
                  </a:lnTo>
                  <a:lnTo>
                    <a:pt x="59506" y="121036"/>
                  </a:lnTo>
                  <a:lnTo>
                    <a:pt x="50168" y="107194"/>
                  </a:lnTo>
                  <a:lnTo>
                    <a:pt x="46742" y="90267"/>
                  </a:lnTo>
                  <a:lnTo>
                    <a:pt x="50168" y="73339"/>
                  </a:lnTo>
                  <a:lnTo>
                    <a:pt x="59506" y="59498"/>
                  </a:lnTo>
                  <a:lnTo>
                    <a:pt x="73347" y="50157"/>
                  </a:lnTo>
                  <a:lnTo>
                    <a:pt x="90279" y="46729"/>
                  </a:lnTo>
                  <a:lnTo>
                    <a:pt x="167764" y="46729"/>
                  </a:lnTo>
                  <a:lnTo>
                    <a:pt x="154088" y="26465"/>
                  </a:lnTo>
                  <a:lnTo>
                    <a:pt x="125388" y="7103"/>
                  </a:lnTo>
                  <a:lnTo>
                    <a:pt x="90279" y="0"/>
                  </a:lnTo>
                  <a:close/>
                </a:path>
                <a:path extrusionOk="0" h="259715" w="180975">
                  <a:moveTo>
                    <a:pt x="167764" y="46729"/>
                  </a:moveTo>
                  <a:lnTo>
                    <a:pt x="90279" y="46729"/>
                  </a:lnTo>
                  <a:lnTo>
                    <a:pt x="107207" y="50157"/>
                  </a:lnTo>
                  <a:lnTo>
                    <a:pt x="121048" y="59498"/>
                  </a:lnTo>
                  <a:lnTo>
                    <a:pt x="130390" y="73339"/>
                  </a:lnTo>
                  <a:lnTo>
                    <a:pt x="133817" y="90267"/>
                  </a:lnTo>
                  <a:lnTo>
                    <a:pt x="130390" y="107194"/>
                  </a:lnTo>
                  <a:lnTo>
                    <a:pt x="121048" y="121036"/>
                  </a:lnTo>
                  <a:lnTo>
                    <a:pt x="107207" y="130377"/>
                  </a:lnTo>
                  <a:lnTo>
                    <a:pt x="90279" y="133805"/>
                  </a:lnTo>
                  <a:lnTo>
                    <a:pt x="169647" y="133805"/>
                  </a:lnTo>
                  <a:lnTo>
                    <a:pt x="177805" y="109924"/>
                  </a:lnTo>
                  <a:lnTo>
                    <a:pt x="180559" y="90267"/>
                  </a:lnTo>
                  <a:lnTo>
                    <a:pt x="173454" y="55161"/>
                  </a:lnTo>
                  <a:lnTo>
                    <a:pt x="167764" y="46729"/>
                  </a:lnTo>
                  <a:close/>
                </a:path>
              </a:pathLst>
            </a:custGeom>
            <a:solidFill>
              <a:srgbClr val="FC91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226" name="Google Shape;226;p19"/>
          <p:cNvGrpSpPr/>
          <p:nvPr/>
        </p:nvGrpSpPr>
        <p:grpSpPr>
          <a:xfrm>
            <a:off x="7023196" y="3311122"/>
            <a:ext cx="123000" cy="150600"/>
            <a:chOff x="9360596" y="3334672"/>
            <a:chExt cx="123000" cy="150600"/>
          </a:xfrm>
        </p:grpSpPr>
        <p:sp>
          <p:nvSpPr>
            <p:cNvPr id="227" name="Google Shape;227;p19"/>
            <p:cNvSpPr/>
            <p:nvPr/>
          </p:nvSpPr>
          <p:spPr>
            <a:xfrm>
              <a:off x="9360596" y="3334672"/>
              <a:ext cx="123000" cy="1506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28" name="Google Shape;228;p19"/>
            <p:cNvSpPr/>
            <p:nvPr/>
          </p:nvSpPr>
          <p:spPr>
            <a:xfrm>
              <a:off x="9372697" y="3345954"/>
              <a:ext cx="84606" cy="114924"/>
            </a:xfrm>
            <a:custGeom>
              <a:rect b="b" l="l" r="r" t="t"/>
              <a:pathLst>
                <a:path extrusionOk="0" h="259715" w="180975">
                  <a:moveTo>
                    <a:pt x="90279" y="0"/>
                  </a:moveTo>
                  <a:lnTo>
                    <a:pt x="55171" y="7103"/>
                  </a:lnTo>
                  <a:lnTo>
                    <a:pt x="26471" y="26465"/>
                  </a:lnTo>
                  <a:lnTo>
                    <a:pt x="7105" y="55161"/>
                  </a:lnTo>
                  <a:lnTo>
                    <a:pt x="0" y="90267"/>
                  </a:lnTo>
                  <a:lnTo>
                    <a:pt x="2754" y="110214"/>
                  </a:lnTo>
                  <a:lnTo>
                    <a:pt x="24675" y="163041"/>
                  </a:lnTo>
                  <a:lnTo>
                    <a:pt x="59563" y="219860"/>
                  </a:lnTo>
                  <a:lnTo>
                    <a:pt x="83308" y="252984"/>
                  </a:lnTo>
                  <a:lnTo>
                    <a:pt x="89061" y="259531"/>
                  </a:lnTo>
                  <a:lnTo>
                    <a:pt x="91511" y="259531"/>
                  </a:lnTo>
                  <a:lnTo>
                    <a:pt x="120992" y="219554"/>
                  </a:lnTo>
                  <a:lnTo>
                    <a:pt x="155879" y="162536"/>
                  </a:lnTo>
                  <a:lnTo>
                    <a:pt x="169647" y="133805"/>
                  </a:lnTo>
                  <a:lnTo>
                    <a:pt x="90279" y="133805"/>
                  </a:lnTo>
                  <a:lnTo>
                    <a:pt x="73347" y="130377"/>
                  </a:lnTo>
                  <a:lnTo>
                    <a:pt x="59506" y="121036"/>
                  </a:lnTo>
                  <a:lnTo>
                    <a:pt x="50168" y="107194"/>
                  </a:lnTo>
                  <a:lnTo>
                    <a:pt x="46742" y="90267"/>
                  </a:lnTo>
                  <a:lnTo>
                    <a:pt x="50168" y="73339"/>
                  </a:lnTo>
                  <a:lnTo>
                    <a:pt x="59506" y="59498"/>
                  </a:lnTo>
                  <a:lnTo>
                    <a:pt x="73347" y="50157"/>
                  </a:lnTo>
                  <a:lnTo>
                    <a:pt x="90279" y="46729"/>
                  </a:lnTo>
                  <a:lnTo>
                    <a:pt x="167764" y="46729"/>
                  </a:lnTo>
                  <a:lnTo>
                    <a:pt x="154088" y="26465"/>
                  </a:lnTo>
                  <a:lnTo>
                    <a:pt x="125388" y="7103"/>
                  </a:lnTo>
                  <a:lnTo>
                    <a:pt x="90279" y="0"/>
                  </a:lnTo>
                  <a:close/>
                </a:path>
                <a:path extrusionOk="0" h="259715" w="180975">
                  <a:moveTo>
                    <a:pt x="167764" y="46729"/>
                  </a:moveTo>
                  <a:lnTo>
                    <a:pt x="90279" y="46729"/>
                  </a:lnTo>
                  <a:lnTo>
                    <a:pt x="107207" y="50157"/>
                  </a:lnTo>
                  <a:lnTo>
                    <a:pt x="121048" y="59498"/>
                  </a:lnTo>
                  <a:lnTo>
                    <a:pt x="130390" y="73339"/>
                  </a:lnTo>
                  <a:lnTo>
                    <a:pt x="133817" y="90267"/>
                  </a:lnTo>
                  <a:lnTo>
                    <a:pt x="130390" y="107194"/>
                  </a:lnTo>
                  <a:lnTo>
                    <a:pt x="121048" y="121036"/>
                  </a:lnTo>
                  <a:lnTo>
                    <a:pt x="107207" y="130377"/>
                  </a:lnTo>
                  <a:lnTo>
                    <a:pt x="90279" y="133805"/>
                  </a:lnTo>
                  <a:lnTo>
                    <a:pt x="169647" y="133805"/>
                  </a:lnTo>
                  <a:lnTo>
                    <a:pt x="177805" y="109924"/>
                  </a:lnTo>
                  <a:lnTo>
                    <a:pt x="180559" y="90267"/>
                  </a:lnTo>
                  <a:lnTo>
                    <a:pt x="173454" y="55161"/>
                  </a:lnTo>
                  <a:lnTo>
                    <a:pt x="167764" y="46729"/>
                  </a:lnTo>
                  <a:close/>
                </a:path>
              </a:pathLst>
            </a:custGeom>
            <a:solidFill>
              <a:srgbClr val="FC91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229" name="Google Shape;229;p19"/>
          <p:cNvGrpSpPr/>
          <p:nvPr/>
        </p:nvGrpSpPr>
        <p:grpSpPr>
          <a:xfrm>
            <a:off x="6813646" y="3160522"/>
            <a:ext cx="123000" cy="150600"/>
            <a:chOff x="9360596" y="3334672"/>
            <a:chExt cx="123000" cy="150600"/>
          </a:xfrm>
        </p:grpSpPr>
        <p:sp>
          <p:nvSpPr>
            <p:cNvPr id="230" name="Google Shape;230;p19"/>
            <p:cNvSpPr/>
            <p:nvPr/>
          </p:nvSpPr>
          <p:spPr>
            <a:xfrm>
              <a:off x="9360596" y="3334672"/>
              <a:ext cx="123000" cy="1506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31" name="Google Shape;231;p19"/>
            <p:cNvSpPr/>
            <p:nvPr/>
          </p:nvSpPr>
          <p:spPr>
            <a:xfrm>
              <a:off x="9372697" y="3345954"/>
              <a:ext cx="84606" cy="114924"/>
            </a:xfrm>
            <a:custGeom>
              <a:rect b="b" l="l" r="r" t="t"/>
              <a:pathLst>
                <a:path extrusionOk="0" h="259715" w="180975">
                  <a:moveTo>
                    <a:pt x="90279" y="0"/>
                  </a:moveTo>
                  <a:lnTo>
                    <a:pt x="55171" y="7103"/>
                  </a:lnTo>
                  <a:lnTo>
                    <a:pt x="26471" y="26465"/>
                  </a:lnTo>
                  <a:lnTo>
                    <a:pt x="7105" y="55161"/>
                  </a:lnTo>
                  <a:lnTo>
                    <a:pt x="0" y="90267"/>
                  </a:lnTo>
                  <a:lnTo>
                    <a:pt x="2754" y="110214"/>
                  </a:lnTo>
                  <a:lnTo>
                    <a:pt x="24675" y="163041"/>
                  </a:lnTo>
                  <a:lnTo>
                    <a:pt x="59563" y="219860"/>
                  </a:lnTo>
                  <a:lnTo>
                    <a:pt x="83308" y="252984"/>
                  </a:lnTo>
                  <a:lnTo>
                    <a:pt x="89061" y="259531"/>
                  </a:lnTo>
                  <a:lnTo>
                    <a:pt x="91511" y="259531"/>
                  </a:lnTo>
                  <a:lnTo>
                    <a:pt x="120992" y="219554"/>
                  </a:lnTo>
                  <a:lnTo>
                    <a:pt x="155879" y="162536"/>
                  </a:lnTo>
                  <a:lnTo>
                    <a:pt x="169647" y="133805"/>
                  </a:lnTo>
                  <a:lnTo>
                    <a:pt x="90279" y="133805"/>
                  </a:lnTo>
                  <a:lnTo>
                    <a:pt x="73347" y="130377"/>
                  </a:lnTo>
                  <a:lnTo>
                    <a:pt x="59506" y="121036"/>
                  </a:lnTo>
                  <a:lnTo>
                    <a:pt x="50168" y="107194"/>
                  </a:lnTo>
                  <a:lnTo>
                    <a:pt x="46742" y="90267"/>
                  </a:lnTo>
                  <a:lnTo>
                    <a:pt x="50168" y="73339"/>
                  </a:lnTo>
                  <a:lnTo>
                    <a:pt x="59506" y="59498"/>
                  </a:lnTo>
                  <a:lnTo>
                    <a:pt x="73347" y="50157"/>
                  </a:lnTo>
                  <a:lnTo>
                    <a:pt x="90279" y="46729"/>
                  </a:lnTo>
                  <a:lnTo>
                    <a:pt x="167764" y="46729"/>
                  </a:lnTo>
                  <a:lnTo>
                    <a:pt x="154088" y="26465"/>
                  </a:lnTo>
                  <a:lnTo>
                    <a:pt x="125388" y="7103"/>
                  </a:lnTo>
                  <a:lnTo>
                    <a:pt x="90279" y="0"/>
                  </a:lnTo>
                  <a:close/>
                </a:path>
                <a:path extrusionOk="0" h="259715" w="180975">
                  <a:moveTo>
                    <a:pt x="167764" y="46729"/>
                  </a:moveTo>
                  <a:lnTo>
                    <a:pt x="90279" y="46729"/>
                  </a:lnTo>
                  <a:lnTo>
                    <a:pt x="107207" y="50157"/>
                  </a:lnTo>
                  <a:lnTo>
                    <a:pt x="121048" y="59498"/>
                  </a:lnTo>
                  <a:lnTo>
                    <a:pt x="130390" y="73339"/>
                  </a:lnTo>
                  <a:lnTo>
                    <a:pt x="133817" y="90267"/>
                  </a:lnTo>
                  <a:lnTo>
                    <a:pt x="130390" y="107194"/>
                  </a:lnTo>
                  <a:lnTo>
                    <a:pt x="121048" y="121036"/>
                  </a:lnTo>
                  <a:lnTo>
                    <a:pt x="107207" y="130377"/>
                  </a:lnTo>
                  <a:lnTo>
                    <a:pt x="90279" y="133805"/>
                  </a:lnTo>
                  <a:lnTo>
                    <a:pt x="169647" y="133805"/>
                  </a:lnTo>
                  <a:lnTo>
                    <a:pt x="177805" y="109924"/>
                  </a:lnTo>
                  <a:lnTo>
                    <a:pt x="180559" y="90267"/>
                  </a:lnTo>
                  <a:lnTo>
                    <a:pt x="173454" y="55161"/>
                  </a:lnTo>
                  <a:lnTo>
                    <a:pt x="167764" y="46729"/>
                  </a:lnTo>
                  <a:close/>
                </a:path>
              </a:pathLst>
            </a:custGeom>
            <a:solidFill>
              <a:srgbClr val="FC91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232" name="Google Shape;232;p19"/>
          <p:cNvGrpSpPr/>
          <p:nvPr/>
        </p:nvGrpSpPr>
        <p:grpSpPr>
          <a:xfrm>
            <a:off x="6900146" y="3102722"/>
            <a:ext cx="123000" cy="150600"/>
            <a:chOff x="9360596" y="3334672"/>
            <a:chExt cx="123000" cy="150600"/>
          </a:xfrm>
        </p:grpSpPr>
        <p:sp>
          <p:nvSpPr>
            <p:cNvPr id="233" name="Google Shape;233;p19"/>
            <p:cNvSpPr/>
            <p:nvPr/>
          </p:nvSpPr>
          <p:spPr>
            <a:xfrm>
              <a:off x="9360596" y="3334672"/>
              <a:ext cx="123000" cy="1506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34" name="Google Shape;234;p19"/>
            <p:cNvSpPr/>
            <p:nvPr/>
          </p:nvSpPr>
          <p:spPr>
            <a:xfrm>
              <a:off x="9372697" y="3345954"/>
              <a:ext cx="84606" cy="114924"/>
            </a:xfrm>
            <a:custGeom>
              <a:rect b="b" l="l" r="r" t="t"/>
              <a:pathLst>
                <a:path extrusionOk="0" h="259715" w="180975">
                  <a:moveTo>
                    <a:pt x="90279" y="0"/>
                  </a:moveTo>
                  <a:lnTo>
                    <a:pt x="55171" y="7103"/>
                  </a:lnTo>
                  <a:lnTo>
                    <a:pt x="26471" y="26465"/>
                  </a:lnTo>
                  <a:lnTo>
                    <a:pt x="7105" y="55161"/>
                  </a:lnTo>
                  <a:lnTo>
                    <a:pt x="0" y="90267"/>
                  </a:lnTo>
                  <a:lnTo>
                    <a:pt x="2754" y="110214"/>
                  </a:lnTo>
                  <a:lnTo>
                    <a:pt x="24675" y="163041"/>
                  </a:lnTo>
                  <a:lnTo>
                    <a:pt x="59563" y="219860"/>
                  </a:lnTo>
                  <a:lnTo>
                    <a:pt x="83308" y="252984"/>
                  </a:lnTo>
                  <a:lnTo>
                    <a:pt x="89061" y="259531"/>
                  </a:lnTo>
                  <a:lnTo>
                    <a:pt x="91511" y="259531"/>
                  </a:lnTo>
                  <a:lnTo>
                    <a:pt x="120992" y="219554"/>
                  </a:lnTo>
                  <a:lnTo>
                    <a:pt x="155879" y="162536"/>
                  </a:lnTo>
                  <a:lnTo>
                    <a:pt x="169647" y="133805"/>
                  </a:lnTo>
                  <a:lnTo>
                    <a:pt x="90279" y="133805"/>
                  </a:lnTo>
                  <a:lnTo>
                    <a:pt x="73347" y="130377"/>
                  </a:lnTo>
                  <a:lnTo>
                    <a:pt x="59506" y="121036"/>
                  </a:lnTo>
                  <a:lnTo>
                    <a:pt x="50168" y="107194"/>
                  </a:lnTo>
                  <a:lnTo>
                    <a:pt x="46742" y="90267"/>
                  </a:lnTo>
                  <a:lnTo>
                    <a:pt x="50168" y="73339"/>
                  </a:lnTo>
                  <a:lnTo>
                    <a:pt x="59506" y="59498"/>
                  </a:lnTo>
                  <a:lnTo>
                    <a:pt x="73347" y="50157"/>
                  </a:lnTo>
                  <a:lnTo>
                    <a:pt x="90279" y="46729"/>
                  </a:lnTo>
                  <a:lnTo>
                    <a:pt x="167764" y="46729"/>
                  </a:lnTo>
                  <a:lnTo>
                    <a:pt x="154088" y="26465"/>
                  </a:lnTo>
                  <a:lnTo>
                    <a:pt x="125388" y="7103"/>
                  </a:lnTo>
                  <a:lnTo>
                    <a:pt x="90279" y="0"/>
                  </a:lnTo>
                  <a:close/>
                </a:path>
                <a:path extrusionOk="0" h="259715" w="180975">
                  <a:moveTo>
                    <a:pt x="167764" y="46729"/>
                  </a:moveTo>
                  <a:lnTo>
                    <a:pt x="90279" y="46729"/>
                  </a:lnTo>
                  <a:lnTo>
                    <a:pt x="107207" y="50157"/>
                  </a:lnTo>
                  <a:lnTo>
                    <a:pt x="121048" y="59498"/>
                  </a:lnTo>
                  <a:lnTo>
                    <a:pt x="130390" y="73339"/>
                  </a:lnTo>
                  <a:lnTo>
                    <a:pt x="133817" y="90267"/>
                  </a:lnTo>
                  <a:lnTo>
                    <a:pt x="130390" y="107194"/>
                  </a:lnTo>
                  <a:lnTo>
                    <a:pt x="121048" y="121036"/>
                  </a:lnTo>
                  <a:lnTo>
                    <a:pt x="107207" y="130377"/>
                  </a:lnTo>
                  <a:lnTo>
                    <a:pt x="90279" y="133805"/>
                  </a:lnTo>
                  <a:lnTo>
                    <a:pt x="169647" y="133805"/>
                  </a:lnTo>
                  <a:lnTo>
                    <a:pt x="177805" y="109924"/>
                  </a:lnTo>
                  <a:lnTo>
                    <a:pt x="180559" y="90267"/>
                  </a:lnTo>
                  <a:lnTo>
                    <a:pt x="173454" y="55161"/>
                  </a:lnTo>
                  <a:lnTo>
                    <a:pt x="167764" y="46729"/>
                  </a:lnTo>
                  <a:close/>
                </a:path>
              </a:pathLst>
            </a:custGeom>
            <a:solidFill>
              <a:srgbClr val="FC91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235" name="Google Shape;235;p19"/>
          <p:cNvGrpSpPr/>
          <p:nvPr/>
        </p:nvGrpSpPr>
        <p:grpSpPr>
          <a:xfrm>
            <a:off x="7023196" y="3420722"/>
            <a:ext cx="123000" cy="150600"/>
            <a:chOff x="9360596" y="3334672"/>
            <a:chExt cx="123000" cy="150600"/>
          </a:xfrm>
        </p:grpSpPr>
        <p:sp>
          <p:nvSpPr>
            <p:cNvPr id="236" name="Google Shape;236;p19"/>
            <p:cNvSpPr/>
            <p:nvPr/>
          </p:nvSpPr>
          <p:spPr>
            <a:xfrm>
              <a:off x="9360596" y="3334672"/>
              <a:ext cx="123000" cy="1506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37" name="Google Shape;237;p19"/>
            <p:cNvSpPr/>
            <p:nvPr/>
          </p:nvSpPr>
          <p:spPr>
            <a:xfrm>
              <a:off x="9372697" y="3345954"/>
              <a:ext cx="84606" cy="114924"/>
            </a:xfrm>
            <a:custGeom>
              <a:rect b="b" l="l" r="r" t="t"/>
              <a:pathLst>
                <a:path extrusionOk="0" h="259715" w="180975">
                  <a:moveTo>
                    <a:pt x="90279" y="0"/>
                  </a:moveTo>
                  <a:lnTo>
                    <a:pt x="55171" y="7103"/>
                  </a:lnTo>
                  <a:lnTo>
                    <a:pt x="26471" y="26465"/>
                  </a:lnTo>
                  <a:lnTo>
                    <a:pt x="7105" y="55161"/>
                  </a:lnTo>
                  <a:lnTo>
                    <a:pt x="0" y="90267"/>
                  </a:lnTo>
                  <a:lnTo>
                    <a:pt x="2754" y="110214"/>
                  </a:lnTo>
                  <a:lnTo>
                    <a:pt x="24675" y="163041"/>
                  </a:lnTo>
                  <a:lnTo>
                    <a:pt x="59563" y="219860"/>
                  </a:lnTo>
                  <a:lnTo>
                    <a:pt x="83308" y="252984"/>
                  </a:lnTo>
                  <a:lnTo>
                    <a:pt x="89061" y="259531"/>
                  </a:lnTo>
                  <a:lnTo>
                    <a:pt x="91511" y="259531"/>
                  </a:lnTo>
                  <a:lnTo>
                    <a:pt x="120992" y="219554"/>
                  </a:lnTo>
                  <a:lnTo>
                    <a:pt x="155879" y="162536"/>
                  </a:lnTo>
                  <a:lnTo>
                    <a:pt x="169647" y="133805"/>
                  </a:lnTo>
                  <a:lnTo>
                    <a:pt x="90279" y="133805"/>
                  </a:lnTo>
                  <a:lnTo>
                    <a:pt x="73347" y="130377"/>
                  </a:lnTo>
                  <a:lnTo>
                    <a:pt x="59506" y="121036"/>
                  </a:lnTo>
                  <a:lnTo>
                    <a:pt x="50168" y="107194"/>
                  </a:lnTo>
                  <a:lnTo>
                    <a:pt x="46742" y="90267"/>
                  </a:lnTo>
                  <a:lnTo>
                    <a:pt x="50168" y="73339"/>
                  </a:lnTo>
                  <a:lnTo>
                    <a:pt x="59506" y="59498"/>
                  </a:lnTo>
                  <a:lnTo>
                    <a:pt x="73347" y="50157"/>
                  </a:lnTo>
                  <a:lnTo>
                    <a:pt x="90279" y="46729"/>
                  </a:lnTo>
                  <a:lnTo>
                    <a:pt x="167764" y="46729"/>
                  </a:lnTo>
                  <a:lnTo>
                    <a:pt x="154088" y="26465"/>
                  </a:lnTo>
                  <a:lnTo>
                    <a:pt x="125388" y="7103"/>
                  </a:lnTo>
                  <a:lnTo>
                    <a:pt x="90279" y="0"/>
                  </a:lnTo>
                  <a:close/>
                </a:path>
                <a:path extrusionOk="0" h="259715" w="180975">
                  <a:moveTo>
                    <a:pt x="167764" y="46729"/>
                  </a:moveTo>
                  <a:lnTo>
                    <a:pt x="90279" y="46729"/>
                  </a:lnTo>
                  <a:lnTo>
                    <a:pt x="107207" y="50157"/>
                  </a:lnTo>
                  <a:lnTo>
                    <a:pt x="121048" y="59498"/>
                  </a:lnTo>
                  <a:lnTo>
                    <a:pt x="130390" y="73339"/>
                  </a:lnTo>
                  <a:lnTo>
                    <a:pt x="133817" y="90267"/>
                  </a:lnTo>
                  <a:lnTo>
                    <a:pt x="130390" y="107194"/>
                  </a:lnTo>
                  <a:lnTo>
                    <a:pt x="121048" y="121036"/>
                  </a:lnTo>
                  <a:lnTo>
                    <a:pt x="107207" y="130377"/>
                  </a:lnTo>
                  <a:lnTo>
                    <a:pt x="90279" y="133805"/>
                  </a:lnTo>
                  <a:lnTo>
                    <a:pt x="169647" y="133805"/>
                  </a:lnTo>
                  <a:lnTo>
                    <a:pt x="177805" y="109924"/>
                  </a:lnTo>
                  <a:lnTo>
                    <a:pt x="180559" y="90267"/>
                  </a:lnTo>
                  <a:lnTo>
                    <a:pt x="173454" y="55161"/>
                  </a:lnTo>
                  <a:lnTo>
                    <a:pt x="167764" y="46729"/>
                  </a:lnTo>
                  <a:close/>
                </a:path>
              </a:pathLst>
            </a:custGeom>
            <a:solidFill>
              <a:srgbClr val="FC91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238" name="Google Shape;238;p19"/>
          <p:cNvGrpSpPr/>
          <p:nvPr/>
        </p:nvGrpSpPr>
        <p:grpSpPr>
          <a:xfrm>
            <a:off x="8007171" y="4289903"/>
            <a:ext cx="128866" cy="156103"/>
            <a:chOff x="9778205" y="6783394"/>
            <a:chExt cx="276300" cy="351900"/>
          </a:xfrm>
        </p:grpSpPr>
        <p:sp>
          <p:nvSpPr>
            <p:cNvPr id="239" name="Google Shape;239;p19"/>
            <p:cNvSpPr/>
            <p:nvPr/>
          </p:nvSpPr>
          <p:spPr>
            <a:xfrm>
              <a:off x="9778205" y="6783394"/>
              <a:ext cx="276300" cy="3519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40" name="Google Shape;240;p19"/>
            <p:cNvSpPr/>
            <p:nvPr/>
          </p:nvSpPr>
          <p:spPr>
            <a:xfrm>
              <a:off x="9825863" y="6829482"/>
              <a:ext cx="180975" cy="259715"/>
            </a:xfrm>
            <a:custGeom>
              <a:rect b="b" l="l" r="r" t="t"/>
              <a:pathLst>
                <a:path extrusionOk="0" h="259715" w="180975">
                  <a:moveTo>
                    <a:pt x="90279" y="0"/>
                  </a:moveTo>
                  <a:lnTo>
                    <a:pt x="55171" y="7105"/>
                  </a:lnTo>
                  <a:lnTo>
                    <a:pt x="26471" y="26471"/>
                  </a:lnTo>
                  <a:lnTo>
                    <a:pt x="7105" y="55171"/>
                  </a:lnTo>
                  <a:lnTo>
                    <a:pt x="0" y="90279"/>
                  </a:lnTo>
                  <a:lnTo>
                    <a:pt x="2754" y="110219"/>
                  </a:lnTo>
                  <a:lnTo>
                    <a:pt x="24675" y="163041"/>
                  </a:lnTo>
                  <a:lnTo>
                    <a:pt x="59564" y="219860"/>
                  </a:lnTo>
                  <a:lnTo>
                    <a:pt x="83314" y="252989"/>
                  </a:lnTo>
                  <a:lnTo>
                    <a:pt x="89061" y="259543"/>
                  </a:lnTo>
                  <a:lnTo>
                    <a:pt x="91511" y="259543"/>
                  </a:lnTo>
                  <a:lnTo>
                    <a:pt x="120997" y="219556"/>
                  </a:lnTo>
                  <a:lnTo>
                    <a:pt x="155884" y="162536"/>
                  </a:lnTo>
                  <a:lnTo>
                    <a:pt x="169649" y="133805"/>
                  </a:lnTo>
                  <a:lnTo>
                    <a:pt x="90279" y="133805"/>
                  </a:lnTo>
                  <a:lnTo>
                    <a:pt x="73347" y="130379"/>
                  </a:lnTo>
                  <a:lnTo>
                    <a:pt x="59506" y="121042"/>
                  </a:lnTo>
                  <a:lnTo>
                    <a:pt x="50168" y="107205"/>
                  </a:lnTo>
                  <a:lnTo>
                    <a:pt x="46742" y="90279"/>
                  </a:lnTo>
                  <a:lnTo>
                    <a:pt x="50168" y="73347"/>
                  </a:lnTo>
                  <a:lnTo>
                    <a:pt x="59506" y="59506"/>
                  </a:lnTo>
                  <a:lnTo>
                    <a:pt x="73347" y="50168"/>
                  </a:lnTo>
                  <a:lnTo>
                    <a:pt x="90279" y="46742"/>
                  </a:lnTo>
                  <a:lnTo>
                    <a:pt x="167766" y="46742"/>
                  </a:lnTo>
                  <a:lnTo>
                    <a:pt x="154088" y="26471"/>
                  </a:lnTo>
                  <a:lnTo>
                    <a:pt x="125388" y="7105"/>
                  </a:lnTo>
                  <a:lnTo>
                    <a:pt x="90279" y="0"/>
                  </a:lnTo>
                  <a:close/>
                </a:path>
                <a:path extrusionOk="0" h="259715" w="180975">
                  <a:moveTo>
                    <a:pt x="167766" y="46742"/>
                  </a:moveTo>
                  <a:lnTo>
                    <a:pt x="90279" y="46742"/>
                  </a:lnTo>
                  <a:lnTo>
                    <a:pt x="107207" y="50168"/>
                  </a:lnTo>
                  <a:lnTo>
                    <a:pt x="121048" y="59506"/>
                  </a:lnTo>
                  <a:lnTo>
                    <a:pt x="130390" y="73347"/>
                  </a:lnTo>
                  <a:lnTo>
                    <a:pt x="133817" y="90279"/>
                  </a:lnTo>
                  <a:lnTo>
                    <a:pt x="130390" y="107205"/>
                  </a:lnTo>
                  <a:lnTo>
                    <a:pt x="121048" y="121042"/>
                  </a:lnTo>
                  <a:lnTo>
                    <a:pt x="107207" y="130379"/>
                  </a:lnTo>
                  <a:lnTo>
                    <a:pt x="90279" y="133805"/>
                  </a:lnTo>
                  <a:lnTo>
                    <a:pt x="169649" y="133805"/>
                  </a:lnTo>
                  <a:lnTo>
                    <a:pt x="177805" y="109929"/>
                  </a:lnTo>
                  <a:lnTo>
                    <a:pt x="180559" y="90279"/>
                  </a:lnTo>
                  <a:lnTo>
                    <a:pt x="173454" y="55171"/>
                  </a:lnTo>
                  <a:lnTo>
                    <a:pt x="167766" y="46742"/>
                  </a:lnTo>
                  <a:close/>
                </a:path>
              </a:pathLst>
            </a:custGeom>
            <a:solidFill>
              <a:srgbClr val="FC91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sp>
        <p:nvSpPr>
          <p:cNvPr id="241" name="Google Shape;241;p19"/>
          <p:cNvSpPr/>
          <p:nvPr/>
        </p:nvSpPr>
        <p:spPr>
          <a:xfrm>
            <a:off x="0" y="422875"/>
            <a:ext cx="130759" cy="874865"/>
          </a:xfrm>
          <a:custGeom>
            <a:rect b="b" l="l" r="r" t="t"/>
            <a:pathLst>
              <a:path extrusionOk="0" h="1922780" w="817244">
                <a:moveTo>
                  <a:pt x="816729" y="0"/>
                </a:moveTo>
                <a:lnTo>
                  <a:pt x="0" y="0"/>
                </a:lnTo>
                <a:lnTo>
                  <a:pt x="0" y="1922454"/>
                </a:lnTo>
                <a:lnTo>
                  <a:pt x="816729" y="1922454"/>
                </a:lnTo>
                <a:lnTo>
                  <a:pt x="816729"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242" name="Google Shape;242;p19"/>
          <p:cNvSpPr txBox="1"/>
          <p:nvPr>
            <p:ph type="title"/>
          </p:nvPr>
        </p:nvSpPr>
        <p:spPr>
          <a:xfrm>
            <a:off x="390975" y="741250"/>
            <a:ext cx="7745100" cy="534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1900"/>
              <a:buFont typeface="Montserrat"/>
              <a:buNone/>
              <a:defRPr sz="4200">
                <a:solidFill>
                  <a:srgbClr val="FFFFFF"/>
                </a:solidFill>
                <a:latin typeface="Montserrat"/>
                <a:ea typeface="Montserrat"/>
                <a:cs typeface="Montserrat"/>
                <a:sym typeface="Montserrat"/>
              </a:defRPr>
            </a:lvl1pPr>
            <a:lvl2pPr lvl="1"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2pPr>
            <a:lvl3pPr lvl="2"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3pPr>
            <a:lvl4pPr lvl="3"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4pPr>
            <a:lvl5pPr lvl="4"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5pPr>
            <a:lvl6pPr lvl="5"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6pPr>
            <a:lvl7pPr lvl="6"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7pPr>
            <a:lvl8pPr lvl="7"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8pPr>
            <a:lvl9pPr lvl="8"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9pPr>
          </a:lstStyle>
          <a:p/>
        </p:txBody>
      </p:sp>
      <p:sp>
        <p:nvSpPr>
          <p:cNvPr id="243" name="Google Shape;243;p19"/>
          <p:cNvSpPr txBox="1"/>
          <p:nvPr>
            <p:ph idx="2" type="title"/>
          </p:nvPr>
        </p:nvSpPr>
        <p:spPr>
          <a:xfrm>
            <a:off x="395675" y="422875"/>
            <a:ext cx="3911400" cy="534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100"/>
              <a:buFont typeface="Montserrat"/>
              <a:buNone/>
              <a:defRPr b="0" sz="1700">
                <a:solidFill>
                  <a:srgbClr val="FFFFFF"/>
                </a:solidFill>
                <a:latin typeface="Montserrat"/>
                <a:ea typeface="Montserrat"/>
                <a:cs typeface="Montserrat"/>
                <a:sym typeface="Montserrat"/>
              </a:defRPr>
            </a:lvl1pPr>
            <a:lvl2pPr lvl="1"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2pPr>
            <a:lvl3pPr lvl="2"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3pPr>
            <a:lvl4pPr lvl="3"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4pPr>
            <a:lvl5pPr lvl="4"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5pPr>
            <a:lvl6pPr lvl="5"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6pPr>
            <a:lvl7pPr lvl="6"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7pPr>
            <a:lvl8pPr lvl="7"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8pPr>
            <a:lvl9pPr lvl="8"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9pPr>
          </a:lstStyle>
          <a:p/>
        </p:txBody>
      </p:sp>
      <p:sp>
        <p:nvSpPr>
          <p:cNvPr id="244" name="Google Shape;244;p19"/>
          <p:cNvSpPr txBox="1"/>
          <p:nvPr>
            <p:ph idx="3" type="title"/>
          </p:nvPr>
        </p:nvSpPr>
        <p:spPr>
          <a:xfrm>
            <a:off x="457200" y="2362600"/>
            <a:ext cx="2466300" cy="534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100"/>
              <a:buFont typeface="Montserrat"/>
              <a:buNone/>
              <a:defRPr b="0" sz="1700">
                <a:solidFill>
                  <a:srgbClr val="FFFFFF"/>
                </a:solidFill>
                <a:latin typeface="Montserrat"/>
                <a:ea typeface="Montserrat"/>
                <a:cs typeface="Montserrat"/>
                <a:sym typeface="Montserrat"/>
              </a:defRPr>
            </a:lvl1pPr>
            <a:lvl2pPr lvl="1"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2pPr>
            <a:lvl3pPr lvl="2"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3pPr>
            <a:lvl4pPr lvl="3"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4pPr>
            <a:lvl5pPr lvl="4"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5pPr>
            <a:lvl6pPr lvl="5"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6pPr>
            <a:lvl7pPr lvl="6"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7pPr>
            <a:lvl8pPr lvl="7"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8pPr>
            <a:lvl9pPr lvl="8"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8">
  <p:cSld name="OBJECT_1_8">
    <p:spTree>
      <p:nvGrpSpPr>
        <p:cNvPr id="245" name="Shape 245"/>
        <p:cNvGrpSpPr/>
        <p:nvPr/>
      </p:nvGrpSpPr>
      <p:grpSpPr>
        <a:xfrm>
          <a:off x="0" y="0"/>
          <a:ext cx="0" cy="0"/>
          <a:chOff x="0" y="0"/>
          <a:chExt cx="0" cy="0"/>
        </a:xfrm>
      </p:grpSpPr>
      <p:sp>
        <p:nvSpPr>
          <p:cNvPr id="246" name="Google Shape;246;p20"/>
          <p:cNvSpPr txBox="1"/>
          <p:nvPr>
            <p:ph idx="12" type="sldNum"/>
          </p:nvPr>
        </p:nvSpPr>
        <p:spPr>
          <a:xfrm>
            <a:off x="6583681" y="4783455"/>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grpSp>
        <p:nvGrpSpPr>
          <p:cNvPr id="247" name="Google Shape;247;p20"/>
          <p:cNvGrpSpPr/>
          <p:nvPr/>
        </p:nvGrpSpPr>
        <p:grpSpPr>
          <a:xfrm>
            <a:off x="5937453" y="0"/>
            <a:ext cx="3205904" cy="5143106"/>
            <a:chOff x="13055086" y="0"/>
            <a:chExt cx="7049042" cy="11308500"/>
          </a:xfrm>
        </p:grpSpPr>
        <p:sp>
          <p:nvSpPr>
            <p:cNvPr id="248" name="Google Shape;248;p20"/>
            <p:cNvSpPr/>
            <p:nvPr/>
          </p:nvSpPr>
          <p:spPr>
            <a:xfrm>
              <a:off x="13080228" y="0"/>
              <a:ext cx="7023900" cy="113085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49" name="Google Shape;249;p20"/>
            <p:cNvSpPr/>
            <p:nvPr/>
          </p:nvSpPr>
          <p:spPr>
            <a:xfrm>
              <a:off x="13055086" y="4854612"/>
              <a:ext cx="791844" cy="1599564"/>
            </a:xfrm>
            <a:custGeom>
              <a:rect b="b" l="l" r="r" t="t"/>
              <a:pathLst>
                <a:path extrusionOk="0" h="1599564" w="791844">
                  <a:moveTo>
                    <a:pt x="0" y="0"/>
                  </a:moveTo>
                  <a:lnTo>
                    <a:pt x="0" y="1599331"/>
                  </a:lnTo>
                  <a:lnTo>
                    <a:pt x="791611" y="799665"/>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sp>
        <p:nvSpPr>
          <p:cNvPr id="250" name="Google Shape;250;p20"/>
          <p:cNvSpPr/>
          <p:nvPr/>
        </p:nvSpPr>
        <p:spPr>
          <a:xfrm>
            <a:off x="0" y="422875"/>
            <a:ext cx="130759" cy="874865"/>
          </a:xfrm>
          <a:custGeom>
            <a:rect b="b" l="l" r="r" t="t"/>
            <a:pathLst>
              <a:path extrusionOk="0" h="1922780" w="817244">
                <a:moveTo>
                  <a:pt x="816729" y="0"/>
                </a:moveTo>
                <a:lnTo>
                  <a:pt x="0" y="0"/>
                </a:lnTo>
                <a:lnTo>
                  <a:pt x="0" y="1922454"/>
                </a:lnTo>
                <a:lnTo>
                  <a:pt x="816729" y="1922454"/>
                </a:lnTo>
                <a:lnTo>
                  <a:pt x="816729"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51" name="Google Shape;251;p20"/>
          <p:cNvSpPr txBox="1"/>
          <p:nvPr>
            <p:ph type="title"/>
          </p:nvPr>
        </p:nvSpPr>
        <p:spPr>
          <a:xfrm>
            <a:off x="390975" y="741250"/>
            <a:ext cx="3911400" cy="534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900"/>
              <a:buFont typeface="Montserrat"/>
              <a:buNone/>
              <a:defRPr sz="4200">
                <a:latin typeface="Montserrat"/>
                <a:ea typeface="Montserrat"/>
                <a:cs typeface="Montserrat"/>
                <a:sym typeface="Montserrat"/>
              </a:defRPr>
            </a:lvl1pPr>
            <a:lvl2pPr lvl="1" algn="l">
              <a:lnSpc>
                <a:spcPct val="100000"/>
              </a:lnSpc>
              <a:spcBef>
                <a:spcPts val="0"/>
              </a:spcBef>
              <a:spcAft>
                <a:spcPts val="0"/>
              </a:spcAft>
              <a:buSzPts val="1000"/>
              <a:buFont typeface="Montserrat"/>
              <a:buNone/>
              <a:defRPr sz="1200">
                <a:latin typeface="Montserrat"/>
                <a:ea typeface="Montserrat"/>
                <a:cs typeface="Montserrat"/>
                <a:sym typeface="Montserrat"/>
              </a:defRPr>
            </a:lvl2pPr>
            <a:lvl3pPr lvl="2" algn="l">
              <a:lnSpc>
                <a:spcPct val="100000"/>
              </a:lnSpc>
              <a:spcBef>
                <a:spcPts val="0"/>
              </a:spcBef>
              <a:spcAft>
                <a:spcPts val="0"/>
              </a:spcAft>
              <a:buSzPts val="1000"/>
              <a:buFont typeface="Montserrat"/>
              <a:buNone/>
              <a:defRPr sz="1200">
                <a:latin typeface="Montserrat"/>
                <a:ea typeface="Montserrat"/>
                <a:cs typeface="Montserrat"/>
                <a:sym typeface="Montserrat"/>
              </a:defRPr>
            </a:lvl3pPr>
            <a:lvl4pPr lvl="3" algn="l">
              <a:lnSpc>
                <a:spcPct val="100000"/>
              </a:lnSpc>
              <a:spcBef>
                <a:spcPts val="0"/>
              </a:spcBef>
              <a:spcAft>
                <a:spcPts val="0"/>
              </a:spcAft>
              <a:buSzPts val="1000"/>
              <a:buFont typeface="Montserrat"/>
              <a:buNone/>
              <a:defRPr sz="1200">
                <a:latin typeface="Montserrat"/>
                <a:ea typeface="Montserrat"/>
                <a:cs typeface="Montserrat"/>
                <a:sym typeface="Montserrat"/>
              </a:defRPr>
            </a:lvl4pPr>
            <a:lvl5pPr lvl="4" algn="l">
              <a:lnSpc>
                <a:spcPct val="100000"/>
              </a:lnSpc>
              <a:spcBef>
                <a:spcPts val="0"/>
              </a:spcBef>
              <a:spcAft>
                <a:spcPts val="0"/>
              </a:spcAft>
              <a:buSzPts val="1000"/>
              <a:buFont typeface="Montserrat"/>
              <a:buNone/>
              <a:defRPr sz="1200">
                <a:latin typeface="Montserrat"/>
                <a:ea typeface="Montserrat"/>
                <a:cs typeface="Montserrat"/>
                <a:sym typeface="Montserrat"/>
              </a:defRPr>
            </a:lvl5pPr>
            <a:lvl6pPr lvl="5" algn="l">
              <a:lnSpc>
                <a:spcPct val="100000"/>
              </a:lnSpc>
              <a:spcBef>
                <a:spcPts val="0"/>
              </a:spcBef>
              <a:spcAft>
                <a:spcPts val="0"/>
              </a:spcAft>
              <a:buSzPts val="1000"/>
              <a:buFont typeface="Montserrat"/>
              <a:buNone/>
              <a:defRPr sz="1200">
                <a:latin typeface="Montserrat"/>
                <a:ea typeface="Montserrat"/>
                <a:cs typeface="Montserrat"/>
                <a:sym typeface="Montserrat"/>
              </a:defRPr>
            </a:lvl6pPr>
            <a:lvl7pPr lvl="6" algn="l">
              <a:lnSpc>
                <a:spcPct val="100000"/>
              </a:lnSpc>
              <a:spcBef>
                <a:spcPts val="0"/>
              </a:spcBef>
              <a:spcAft>
                <a:spcPts val="0"/>
              </a:spcAft>
              <a:buSzPts val="1000"/>
              <a:buFont typeface="Montserrat"/>
              <a:buNone/>
              <a:defRPr sz="1200">
                <a:latin typeface="Montserrat"/>
                <a:ea typeface="Montserrat"/>
                <a:cs typeface="Montserrat"/>
                <a:sym typeface="Montserrat"/>
              </a:defRPr>
            </a:lvl7pPr>
            <a:lvl8pPr lvl="7" algn="l">
              <a:lnSpc>
                <a:spcPct val="100000"/>
              </a:lnSpc>
              <a:spcBef>
                <a:spcPts val="0"/>
              </a:spcBef>
              <a:spcAft>
                <a:spcPts val="0"/>
              </a:spcAft>
              <a:buSzPts val="1000"/>
              <a:buFont typeface="Montserrat"/>
              <a:buNone/>
              <a:defRPr sz="1200">
                <a:latin typeface="Montserrat"/>
                <a:ea typeface="Montserrat"/>
                <a:cs typeface="Montserrat"/>
                <a:sym typeface="Montserrat"/>
              </a:defRPr>
            </a:lvl8pPr>
            <a:lvl9pPr lvl="8" algn="l">
              <a:lnSpc>
                <a:spcPct val="100000"/>
              </a:lnSpc>
              <a:spcBef>
                <a:spcPts val="0"/>
              </a:spcBef>
              <a:spcAft>
                <a:spcPts val="0"/>
              </a:spcAft>
              <a:buSzPts val="1000"/>
              <a:buFont typeface="Montserrat"/>
              <a:buNone/>
              <a:defRPr sz="1200">
                <a:latin typeface="Montserrat"/>
                <a:ea typeface="Montserrat"/>
                <a:cs typeface="Montserrat"/>
                <a:sym typeface="Montserrat"/>
              </a:defRPr>
            </a:lvl9pPr>
          </a:lstStyle>
          <a:p/>
        </p:txBody>
      </p:sp>
      <p:sp>
        <p:nvSpPr>
          <p:cNvPr id="252" name="Google Shape;252;p20"/>
          <p:cNvSpPr txBox="1"/>
          <p:nvPr>
            <p:ph idx="2" type="title"/>
          </p:nvPr>
        </p:nvSpPr>
        <p:spPr>
          <a:xfrm>
            <a:off x="395675" y="422875"/>
            <a:ext cx="3911400" cy="534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C9157"/>
              </a:buClr>
              <a:buSzPts val="100"/>
              <a:buFont typeface="Montserrat"/>
              <a:buNone/>
              <a:defRPr b="0" sz="1700">
                <a:solidFill>
                  <a:srgbClr val="FC9157"/>
                </a:solidFill>
                <a:latin typeface="Montserrat"/>
                <a:ea typeface="Montserrat"/>
                <a:cs typeface="Montserrat"/>
                <a:sym typeface="Montserrat"/>
              </a:defRPr>
            </a:lvl1pPr>
            <a:lvl2pPr lvl="1" algn="l">
              <a:lnSpc>
                <a:spcPct val="100000"/>
              </a:lnSpc>
              <a:spcBef>
                <a:spcPts val="0"/>
              </a:spcBef>
              <a:spcAft>
                <a:spcPts val="0"/>
              </a:spcAft>
              <a:buSzPts val="100"/>
              <a:buFont typeface="Montserrat"/>
              <a:buNone/>
              <a:defRPr sz="100">
                <a:latin typeface="Montserrat"/>
                <a:ea typeface="Montserrat"/>
                <a:cs typeface="Montserrat"/>
                <a:sym typeface="Montserrat"/>
              </a:defRPr>
            </a:lvl2pPr>
            <a:lvl3pPr lvl="2" algn="l">
              <a:lnSpc>
                <a:spcPct val="100000"/>
              </a:lnSpc>
              <a:spcBef>
                <a:spcPts val="0"/>
              </a:spcBef>
              <a:spcAft>
                <a:spcPts val="0"/>
              </a:spcAft>
              <a:buSzPts val="100"/>
              <a:buFont typeface="Montserrat"/>
              <a:buNone/>
              <a:defRPr sz="100">
                <a:latin typeface="Montserrat"/>
                <a:ea typeface="Montserrat"/>
                <a:cs typeface="Montserrat"/>
                <a:sym typeface="Montserrat"/>
              </a:defRPr>
            </a:lvl3pPr>
            <a:lvl4pPr lvl="3" algn="l">
              <a:lnSpc>
                <a:spcPct val="100000"/>
              </a:lnSpc>
              <a:spcBef>
                <a:spcPts val="0"/>
              </a:spcBef>
              <a:spcAft>
                <a:spcPts val="0"/>
              </a:spcAft>
              <a:buSzPts val="100"/>
              <a:buFont typeface="Montserrat"/>
              <a:buNone/>
              <a:defRPr sz="100">
                <a:latin typeface="Montserrat"/>
                <a:ea typeface="Montserrat"/>
                <a:cs typeface="Montserrat"/>
                <a:sym typeface="Montserrat"/>
              </a:defRPr>
            </a:lvl4pPr>
            <a:lvl5pPr lvl="4" algn="l">
              <a:lnSpc>
                <a:spcPct val="100000"/>
              </a:lnSpc>
              <a:spcBef>
                <a:spcPts val="0"/>
              </a:spcBef>
              <a:spcAft>
                <a:spcPts val="0"/>
              </a:spcAft>
              <a:buSzPts val="100"/>
              <a:buFont typeface="Montserrat"/>
              <a:buNone/>
              <a:defRPr sz="100">
                <a:latin typeface="Montserrat"/>
                <a:ea typeface="Montserrat"/>
                <a:cs typeface="Montserrat"/>
                <a:sym typeface="Montserrat"/>
              </a:defRPr>
            </a:lvl5pPr>
            <a:lvl6pPr lvl="5" algn="l">
              <a:lnSpc>
                <a:spcPct val="100000"/>
              </a:lnSpc>
              <a:spcBef>
                <a:spcPts val="0"/>
              </a:spcBef>
              <a:spcAft>
                <a:spcPts val="0"/>
              </a:spcAft>
              <a:buSzPts val="100"/>
              <a:buFont typeface="Montserrat"/>
              <a:buNone/>
              <a:defRPr sz="100">
                <a:latin typeface="Montserrat"/>
                <a:ea typeface="Montserrat"/>
                <a:cs typeface="Montserrat"/>
                <a:sym typeface="Montserrat"/>
              </a:defRPr>
            </a:lvl6pPr>
            <a:lvl7pPr lvl="6" algn="l">
              <a:lnSpc>
                <a:spcPct val="100000"/>
              </a:lnSpc>
              <a:spcBef>
                <a:spcPts val="0"/>
              </a:spcBef>
              <a:spcAft>
                <a:spcPts val="0"/>
              </a:spcAft>
              <a:buSzPts val="100"/>
              <a:buFont typeface="Montserrat"/>
              <a:buNone/>
              <a:defRPr sz="100">
                <a:latin typeface="Montserrat"/>
                <a:ea typeface="Montserrat"/>
                <a:cs typeface="Montserrat"/>
                <a:sym typeface="Montserrat"/>
              </a:defRPr>
            </a:lvl7pPr>
            <a:lvl8pPr lvl="7" algn="l">
              <a:lnSpc>
                <a:spcPct val="100000"/>
              </a:lnSpc>
              <a:spcBef>
                <a:spcPts val="0"/>
              </a:spcBef>
              <a:spcAft>
                <a:spcPts val="0"/>
              </a:spcAft>
              <a:buSzPts val="100"/>
              <a:buFont typeface="Montserrat"/>
              <a:buNone/>
              <a:defRPr sz="100">
                <a:latin typeface="Montserrat"/>
                <a:ea typeface="Montserrat"/>
                <a:cs typeface="Montserrat"/>
                <a:sym typeface="Montserrat"/>
              </a:defRPr>
            </a:lvl8pPr>
            <a:lvl9pPr lvl="8" algn="l">
              <a:lnSpc>
                <a:spcPct val="100000"/>
              </a:lnSpc>
              <a:spcBef>
                <a:spcPts val="0"/>
              </a:spcBef>
              <a:spcAft>
                <a:spcPts val="0"/>
              </a:spcAft>
              <a:buSzPts val="100"/>
              <a:buFont typeface="Montserrat"/>
              <a:buNone/>
              <a:defRPr sz="100">
                <a:latin typeface="Montserrat"/>
                <a:ea typeface="Montserrat"/>
                <a:cs typeface="Montserrat"/>
                <a:sym typeface="Montserrat"/>
              </a:defRPr>
            </a:lvl9pPr>
          </a:lstStyle>
          <a:p/>
        </p:txBody>
      </p:sp>
      <p:sp>
        <p:nvSpPr>
          <p:cNvPr id="253" name="Google Shape;253;p20"/>
          <p:cNvSpPr txBox="1"/>
          <p:nvPr>
            <p:ph idx="3" type="title"/>
          </p:nvPr>
        </p:nvSpPr>
        <p:spPr>
          <a:xfrm>
            <a:off x="6402025" y="671050"/>
            <a:ext cx="2466300" cy="534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100"/>
              <a:buFont typeface="Montserrat"/>
              <a:buNone/>
              <a:defRPr b="0" sz="1700">
                <a:solidFill>
                  <a:srgbClr val="FFFFFF"/>
                </a:solidFill>
                <a:latin typeface="Montserrat"/>
                <a:ea typeface="Montserrat"/>
                <a:cs typeface="Montserrat"/>
                <a:sym typeface="Montserrat"/>
              </a:defRPr>
            </a:lvl1pPr>
            <a:lvl2pPr lvl="1"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2pPr>
            <a:lvl3pPr lvl="2"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3pPr>
            <a:lvl4pPr lvl="3"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4pPr>
            <a:lvl5pPr lvl="4"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5pPr>
            <a:lvl6pPr lvl="5"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6pPr>
            <a:lvl7pPr lvl="6"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7pPr>
            <a:lvl8pPr lvl="7"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8pPr>
            <a:lvl9pPr lvl="8"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9pPr>
          </a:lstStyle>
          <a:p/>
        </p:txBody>
      </p:sp>
      <p:sp>
        <p:nvSpPr>
          <p:cNvPr id="254" name="Google Shape;254;p20"/>
          <p:cNvSpPr txBox="1"/>
          <p:nvPr>
            <p:ph idx="4" type="title"/>
          </p:nvPr>
        </p:nvSpPr>
        <p:spPr>
          <a:xfrm>
            <a:off x="6402025" y="1737583"/>
            <a:ext cx="2466300" cy="534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100"/>
              <a:buFont typeface="Montserrat"/>
              <a:buNone/>
              <a:defRPr b="0" sz="1700">
                <a:solidFill>
                  <a:srgbClr val="FFFFFF"/>
                </a:solidFill>
                <a:latin typeface="Montserrat"/>
                <a:ea typeface="Montserrat"/>
                <a:cs typeface="Montserrat"/>
                <a:sym typeface="Montserrat"/>
              </a:defRPr>
            </a:lvl1pPr>
            <a:lvl2pPr lvl="1"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2pPr>
            <a:lvl3pPr lvl="2"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3pPr>
            <a:lvl4pPr lvl="3"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4pPr>
            <a:lvl5pPr lvl="4"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5pPr>
            <a:lvl6pPr lvl="5"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6pPr>
            <a:lvl7pPr lvl="6"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7pPr>
            <a:lvl8pPr lvl="7"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8pPr>
            <a:lvl9pPr lvl="8"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9pPr>
          </a:lstStyle>
          <a:p/>
        </p:txBody>
      </p:sp>
      <p:sp>
        <p:nvSpPr>
          <p:cNvPr id="255" name="Google Shape;255;p20"/>
          <p:cNvSpPr txBox="1"/>
          <p:nvPr>
            <p:ph idx="5" type="title"/>
          </p:nvPr>
        </p:nvSpPr>
        <p:spPr>
          <a:xfrm>
            <a:off x="6402025" y="2804117"/>
            <a:ext cx="2466300" cy="534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100"/>
              <a:buFont typeface="Montserrat"/>
              <a:buNone/>
              <a:defRPr b="0" sz="1700">
                <a:solidFill>
                  <a:srgbClr val="FFFFFF"/>
                </a:solidFill>
                <a:latin typeface="Montserrat"/>
                <a:ea typeface="Montserrat"/>
                <a:cs typeface="Montserrat"/>
                <a:sym typeface="Montserrat"/>
              </a:defRPr>
            </a:lvl1pPr>
            <a:lvl2pPr lvl="1"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2pPr>
            <a:lvl3pPr lvl="2"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3pPr>
            <a:lvl4pPr lvl="3"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4pPr>
            <a:lvl5pPr lvl="4"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5pPr>
            <a:lvl6pPr lvl="5"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6pPr>
            <a:lvl7pPr lvl="6"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7pPr>
            <a:lvl8pPr lvl="7"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8pPr>
            <a:lvl9pPr lvl="8"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9pPr>
          </a:lstStyle>
          <a:p/>
        </p:txBody>
      </p:sp>
      <p:sp>
        <p:nvSpPr>
          <p:cNvPr id="256" name="Google Shape;256;p20"/>
          <p:cNvSpPr txBox="1"/>
          <p:nvPr>
            <p:ph idx="6" type="title"/>
          </p:nvPr>
        </p:nvSpPr>
        <p:spPr>
          <a:xfrm>
            <a:off x="6402025" y="3870650"/>
            <a:ext cx="2466300" cy="534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100"/>
              <a:buFont typeface="Montserrat"/>
              <a:buNone/>
              <a:defRPr b="0" sz="1700">
                <a:solidFill>
                  <a:srgbClr val="FFFFFF"/>
                </a:solidFill>
                <a:latin typeface="Montserrat"/>
                <a:ea typeface="Montserrat"/>
                <a:cs typeface="Montserrat"/>
                <a:sym typeface="Montserrat"/>
              </a:defRPr>
            </a:lvl1pPr>
            <a:lvl2pPr lvl="1"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2pPr>
            <a:lvl3pPr lvl="2"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3pPr>
            <a:lvl4pPr lvl="3"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4pPr>
            <a:lvl5pPr lvl="4"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5pPr>
            <a:lvl6pPr lvl="5"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6pPr>
            <a:lvl7pPr lvl="6"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7pPr>
            <a:lvl8pPr lvl="7"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8pPr>
            <a:lvl9pPr lvl="8"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9pPr>
          </a:lstStyle>
          <a:p/>
        </p:txBody>
      </p:sp>
      <p:sp>
        <p:nvSpPr>
          <p:cNvPr id="257" name="Google Shape;257;p20"/>
          <p:cNvSpPr txBox="1"/>
          <p:nvPr>
            <p:ph idx="1" type="body"/>
          </p:nvPr>
        </p:nvSpPr>
        <p:spPr>
          <a:xfrm>
            <a:off x="410650" y="2838100"/>
            <a:ext cx="5146800" cy="2044200"/>
          </a:xfrm>
          <a:prstGeom prst="rect">
            <a:avLst/>
          </a:prstGeom>
          <a:noFill/>
          <a:ln>
            <a:noFill/>
          </a:ln>
        </p:spPr>
        <p:txBody>
          <a:bodyPr anchorCtr="0" anchor="t" bIns="0" lIns="0" spcFirstLastPara="1" rIns="0" wrap="square" tIns="0">
            <a:noAutofit/>
          </a:bodyPr>
          <a:lstStyle>
            <a:lvl1pPr indent="-228600" lvl="0" marL="457200" algn="l">
              <a:lnSpc>
                <a:spcPct val="150000"/>
              </a:lnSpc>
              <a:spcBef>
                <a:spcPts val="0"/>
              </a:spcBef>
              <a:spcAft>
                <a:spcPts val="0"/>
              </a:spcAft>
              <a:buSzPts val="1800"/>
              <a:buNone/>
              <a:defRPr/>
            </a:lvl1pPr>
            <a:lvl2pPr indent="-228600" lvl="1" marL="914400" algn="l">
              <a:lnSpc>
                <a:spcPct val="150000"/>
              </a:lnSpc>
              <a:spcBef>
                <a:spcPts val="0"/>
              </a:spcBef>
              <a:spcAft>
                <a:spcPts val="0"/>
              </a:spcAft>
              <a:buSzPts val="600"/>
              <a:buNone/>
              <a:defRPr/>
            </a:lvl2pPr>
            <a:lvl3pPr indent="-228600" lvl="2" marL="1371600" algn="l">
              <a:lnSpc>
                <a:spcPct val="150000"/>
              </a:lnSpc>
              <a:spcBef>
                <a:spcPts val="0"/>
              </a:spcBef>
              <a:spcAft>
                <a:spcPts val="0"/>
              </a:spcAft>
              <a:buSzPts val="600"/>
              <a:buNone/>
              <a:defRPr/>
            </a:lvl3pPr>
            <a:lvl4pPr indent="-228600" lvl="3" marL="1828800" algn="l">
              <a:lnSpc>
                <a:spcPct val="150000"/>
              </a:lnSpc>
              <a:spcBef>
                <a:spcPts val="0"/>
              </a:spcBef>
              <a:spcAft>
                <a:spcPts val="0"/>
              </a:spcAft>
              <a:buSzPts val="600"/>
              <a:buNone/>
              <a:defRPr/>
            </a:lvl4pPr>
            <a:lvl5pPr indent="-228600" lvl="4" marL="2286000" algn="l">
              <a:lnSpc>
                <a:spcPct val="150000"/>
              </a:lnSpc>
              <a:spcBef>
                <a:spcPts val="0"/>
              </a:spcBef>
              <a:spcAft>
                <a:spcPts val="0"/>
              </a:spcAft>
              <a:buSzPts val="600"/>
              <a:buNone/>
              <a:defRPr/>
            </a:lvl5pPr>
            <a:lvl6pPr indent="-228600" lvl="5" marL="2743200" algn="l">
              <a:lnSpc>
                <a:spcPct val="150000"/>
              </a:lnSpc>
              <a:spcBef>
                <a:spcPts val="0"/>
              </a:spcBef>
              <a:spcAft>
                <a:spcPts val="0"/>
              </a:spcAft>
              <a:buSzPts val="600"/>
              <a:buNone/>
              <a:defRPr/>
            </a:lvl6pPr>
            <a:lvl7pPr indent="-228600" lvl="6" marL="3200400" algn="l">
              <a:lnSpc>
                <a:spcPct val="150000"/>
              </a:lnSpc>
              <a:spcBef>
                <a:spcPts val="0"/>
              </a:spcBef>
              <a:spcAft>
                <a:spcPts val="0"/>
              </a:spcAft>
              <a:buSzPts val="600"/>
              <a:buNone/>
              <a:defRPr/>
            </a:lvl7pPr>
            <a:lvl8pPr indent="-228600" lvl="7" marL="3657600" algn="l">
              <a:lnSpc>
                <a:spcPct val="150000"/>
              </a:lnSpc>
              <a:spcBef>
                <a:spcPts val="0"/>
              </a:spcBef>
              <a:spcAft>
                <a:spcPts val="0"/>
              </a:spcAft>
              <a:buSzPts val="600"/>
              <a:buNone/>
              <a:defRPr/>
            </a:lvl8pPr>
            <a:lvl9pPr indent="-228600" lvl="8" marL="4114800" algn="l">
              <a:lnSpc>
                <a:spcPct val="150000"/>
              </a:lnSpc>
              <a:spcBef>
                <a:spcPts val="0"/>
              </a:spcBef>
              <a:spcAft>
                <a:spcPts val="0"/>
              </a:spcAft>
              <a:buSzPts val="6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_3">
    <p:spTree>
      <p:nvGrpSpPr>
        <p:cNvPr id="19" name="Shape 19"/>
        <p:cNvGrpSpPr/>
        <p:nvPr/>
      </p:nvGrpSpPr>
      <p:grpSpPr>
        <a:xfrm>
          <a:off x="0" y="0"/>
          <a:ext cx="0" cy="0"/>
          <a:chOff x="0" y="0"/>
          <a:chExt cx="0" cy="0"/>
        </a:xfrm>
      </p:grpSpPr>
      <p:sp>
        <p:nvSpPr>
          <p:cNvPr id="20" name="Google Shape;20;p3"/>
          <p:cNvSpPr txBox="1"/>
          <p:nvPr>
            <p:ph type="title"/>
          </p:nvPr>
        </p:nvSpPr>
        <p:spPr>
          <a:xfrm>
            <a:off x="799117" y="400050"/>
            <a:ext cx="6516900" cy="800100"/>
          </a:xfrm>
          <a:prstGeom prst="rect">
            <a:avLst/>
          </a:prstGeom>
          <a:noFill/>
          <a:ln>
            <a:noFill/>
          </a:ln>
        </p:spPr>
        <p:txBody>
          <a:bodyPr anchorCtr="0" anchor="b" bIns="34275" lIns="68575" spcFirstLastPara="1" rIns="68575" wrap="square" tIns="34275">
            <a:noAutofit/>
          </a:bodyPr>
          <a:lstStyle>
            <a:lvl1pPr lvl="0" algn="l">
              <a:lnSpc>
                <a:spcPct val="80000"/>
              </a:lnSpc>
              <a:spcBef>
                <a:spcPts val="0"/>
              </a:spcBef>
              <a:spcAft>
                <a:spcPts val="0"/>
              </a:spcAft>
              <a:buClr>
                <a:schemeClr val="accen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 name="Google Shape;21;p3"/>
          <p:cNvSpPr txBox="1"/>
          <p:nvPr>
            <p:ph idx="1" type="body"/>
          </p:nvPr>
        </p:nvSpPr>
        <p:spPr>
          <a:xfrm>
            <a:off x="799117" y="1371600"/>
            <a:ext cx="6516900" cy="3143100"/>
          </a:xfrm>
          <a:prstGeom prst="rect">
            <a:avLst/>
          </a:prstGeom>
          <a:noFill/>
          <a:ln>
            <a:noFill/>
          </a:ln>
        </p:spPr>
        <p:txBody>
          <a:bodyPr anchorCtr="0" anchor="t" bIns="34275" lIns="68575" spcFirstLastPara="1" rIns="68575" wrap="square" tIns="34275">
            <a:noAutofit/>
          </a:bodyPr>
          <a:lstStyle>
            <a:lvl1pPr indent="-298450" lvl="0" marL="457200" algn="l">
              <a:lnSpc>
                <a:spcPct val="90000"/>
              </a:lnSpc>
              <a:spcBef>
                <a:spcPts val="1400"/>
              </a:spcBef>
              <a:spcAft>
                <a:spcPts val="0"/>
              </a:spcAft>
              <a:buSzPts val="1100"/>
              <a:buChar char="•"/>
              <a:defRPr/>
            </a:lvl1pPr>
            <a:lvl2pPr indent="-298450" lvl="1" marL="914400" algn="l">
              <a:lnSpc>
                <a:spcPct val="90000"/>
              </a:lnSpc>
              <a:spcBef>
                <a:spcPts val="800"/>
              </a:spcBef>
              <a:spcAft>
                <a:spcPts val="0"/>
              </a:spcAft>
              <a:buSzPts val="1100"/>
              <a:buChar char="•"/>
              <a:defRPr/>
            </a:lvl2pPr>
            <a:lvl3pPr indent="-298450" lvl="2" marL="1371600" algn="l">
              <a:lnSpc>
                <a:spcPct val="90000"/>
              </a:lnSpc>
              <a:spcBef>
                <a:spcPts val="500"/>
              </a:spcBef>
              <a:spcAft>
                <a:spcPts val="0"/>
              </a:spcAft>
              <a:buSzPts val="1100"/>
              <a:buChar char="•"/>
              <a:defRPr/>
            </a:lvl3pPr>
            <a:lvl4pPr indent="-298450" lvl="3" marL="1828800" algn="l">
              <a:lnSpc>
                <a:spcPct val="90000"/>
              </a:lnSpc>
              <a:spcBef>
                <a:spcPts val="500"/>
              </a:spcBef>
              <a:spcAft>
                <a:spcPts val="0"/>
              </a:spcAft>
              <a:buSzPts val="1100"/>
              <a:buChar char="•"/>
              <a:defRPr/>
            </a:lvl4pPr>
            <a:lvl5pPr indent="-298450" lvl="4" marL="2286000" algn="l">
              <a:lnSpc>
                <a:spcPct val="90000"/>
              </a:lnSpc>
              <a:spcBef>
                <a:spcPts val="500"/>
              </a:spcBef>
              <a:spcAft>
                <a:spcPts val="0"/>
              </a:spcAft>
              <a:buSzPts val="1100"/>
              <a:buChar char="•"/>
              <a:defRPr/>
            </a:lvl5pPr>
            <a:lvl6pPr indent="-298450" lvl="5" marL="2743200" algn="l">
              <a:lnSpc>
                <a:spcPct val="100000"/>
              </a:lnSpc>
              <a:spcBef>
                <a:spcPts val="500"/>
              </a:spcBef>
              <a:spcAft>
                <a:spcPts val="0"/>
              </a:spcAft>
              <a:buClr>
                <a:srgbClr val="595959"/>
              </a:buClr>
              <a:buSzPts val="1100"/>
              <a:buChar char="•"/>
              <a:defRPr/>
            </a:lvl6pPr>
            <a:lvl7pPr indent="-298450" lvl="6" marL="3200400" algn="l">
              <a:lnSpc>
                <a:spcPct val="100000"/>
              </a:lnSpc>
              <a:spcBef>
                <a:spcPts val="500"/>
              </a:spcBef>
              <a:spcAft>
                <a:spcPts val="0"/>
              </a:spcAft>
              <a:buClr>
                <a:srgbClr val="595959"/>
              </a:buClr>
              <a:buSzPts val="1100"/>
              <a:buChar char="•"/>
              <a:defRPr/>
            </a:lvl7pPr>
            <a:lvl8pPr indent="-298450" lvl="7" marL="3657600" algn="l">
              <a:lnSpc>
                <a:spcPct val="100000"/>
              </a:lnSpc>
              <a:spcBef>
                <a:spcPts val="500"/>
              </a:spcBef>
              <a:spcAft>
                <a:spcPts val="0"/>
              </a:spcAft>
              <a:buClr>
                <a:srgbClr val="595959"/>
              </a:buClr>
              <a:buSzPts val="1100"/>
              <a:buChar char="•"/>
              <a:defRPr/>
            </a:lvl8pPr>
            <a:lvl9pPr indent="-298450" lvl="8" marL="4114800" algn="l">
              <a:lnSpc>
                <a:spcPct val="100000"/>
              </a:lnSpc>
              <a:spcBef>
                <a:spcPts val="500"/>
              </a:spcBef>
              <a:spcAft>
                <a:spcPts val="0"/>
              </a:spcAft>
              <a:buClr>
                <a:srgbClr val="595959"/>
              </a:buClr>
              <a:buSzPts val="1100"/>
              <a:buChar char="•"/>
              <a:defRPr/>
            </a:lvl9pPr>
          </a:lstStyle>
          <a:p/>
        </p:txBody>
      </p:sp>
      <p:sp>
        <p:nvSpPr>
          <p:cNvPr id="22" name="Google Shape;22;p3"/>
          <p:cNvSpPr txBox="1"/>
          <p:nvPr>
            <p:ph idx="10" type="dt"/>
          </p:nvPr>
        </p:nvSpPr>
        <p:spPr>
          <a:xfrm>
            <a:off x="5200813" y="4616450"/>
            <a:ext cx="1029000" cy="2049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3" name="Google Shape;23;p3"/>
          <p:cNvSpPr txBox="1"/>
          <p:nvPr>
            <p:ph idx="11" type="ftr"/>
          </p:nvPr>
        </p:nvSpPr>
        <p:spPr>
          <a:xfrm>
            <a:off x="799118" y="4616450"/>
            <a:ext cx="4241100" cy="204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4" name="Google Shape;24;p3"/>
          <p:cNvSpPr txBox="1"/>
          <p:nvPr>
            <p:ph idx="12" type="sldNum"/>
          </p:nvPr>
        </p:nvSpPr>
        <p:spPr>
          <a:xfrm>
            <a:off x="6401276" y="4616450"/>
            <a:ext cx="914700" cy="204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595959"/>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595959"/>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595959"/>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595959"/>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595959"/>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595959"/>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595959"/>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595959"/>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595959"/>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8 1">
  <p:cSld name="OBJECT_1_8_1">
    <p:spTree>
      <p:nvGrpSpPr>
        <p:cNvPr id="258" name="Shape 258"/>
        <p:cNvGrpSpPr/>
        <p:nvPr/>
      </p:nvGrpSpPr>
      <p:grpSpPr>
        <a:xfrm>
          <a:off x="0" y="0"/>
          <a:ext cx="0" cy="0"/>
          <a:chOff x="0" y="0"/>
          <a:chExt cx="0" cy="0"/>
        </a:xfrm>
      </p:grpSpPr>
      <p:sp>
        <p:nvSpPr>
          <p:cNvPr id="259" name="Google Shape;259;p21"/>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0" name="Google Shape;260;p21"/>
          <p:cNvSpPr txBox="1"/>
          <p:nvPr>
            <p:ph idx="12" type="sldNum"/>
          </p:nvPr>
        </p:nvSpPr>
        <p:spPr>
          <a:xfrm>
            <a:off x="8936550" y="4989000"/>
            <a:ext cx="207600" cy="154500"/>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grpSp>
        <p:nvGrpSpPr>
          <p:cNvPr id="261" name="Google Shape;261;p21"/>
          <p:cNvGrpSpPr/>
          <p:nvPr/>
        </p:nvGrpSpPr>
        <p:grpSpPr>
          <a:xfrm>
            <a:off x="0" y="0"/>
            <a:ext cx="3205997" cy="5143106"/>
            <a:chOff x="0" y="0"/>
            <a:chExt cx="7049246" cy="11308500"/>
          </a:xfrm>
        </p:grpSpPr>
        <p:sp>
          <p:nvSpPr>
            <p:cNvPr id="262" name="Google Shape;262;p21"/>
            <p:cNvSpPr/>
            <p:nvPr/>
          </p:nvSpPr>
          <p:spPr>
            <a:xfrm>
              <a:off x="0" y="0"/>
              <a:ext cx="7023900" cy="113085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63" name="Google Shape;263;p21"/>
            <p:cNvSpPr/>
            <p:nvPr/>
          </p:nvSpPr>
          <p:spPr>
            <a:xfrm>
              <a:off x="6257401" y="4854612"/>
              <a:ext cx="791845" cy="1599564"/>
            </a:xfrm>
            <a:custGeom>
              <a:rect b="b" l="l" r="r" t="t"/>
              <a:pathLst>
                <a:path extrusionOk="0" h="1599564" w="791845">
                  <a:moveTo>
                    <a:pt x="791611" y="0"/>
                  </a:moveTo>
                  <a:lnTo>
                    <a:pt x="0" y="799665"/>
                  </a:lnTo>
                  <a:lnTo>
                    <a:pt x="791611" y="1599331"/>
                  </a:lnTo>
                  <a:lnTo>
                    <a:pt x="791611"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sp>
        <p:nvSpPr>
          <p:cNvPr id="264" name="Google Shape;264;p21"/>
          <p:cNvSpPr/>
          <p:nvPr/>
        </p:nvSpPr>
        <p:spPr>
          <a:xfrm>
            <a:off x="9013250" y="422875"/>
            <a:ext cx="130759" cy="874865"/>
          </a:xfrm>
          <a:custGeom>
            <a:rect b="b" l="l" r="r" t="t"/>
            <a:pathLst>
              <a:path extrusionOk="0" h="1922780" w="817244">
                <a:moveTo>
                  <a:pt x="816729" y="0"/>
                </a:moveTo>
                <a:lnTo>
                  <a:pt x="0" y="0"/>
                </a:lnTo>
                <a:lnTo>
                  <a:pt x="0" y="1922454"/>
                </a:lnTo>
                <a:lnTo>
                  <a:pt x="816729" y="1922454"/>
                </a:lnTo>
                <a:lnTo>
                  <a:pt x="816729"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65" name="Google Shape;265;p21"/>
          <p:cNvSpPr txBox="1"/>
          <p:nvPr>
            <p:ph type="title"/>
          </p:nvPr>
        </p:nvSpPr>
        <p:spPr>
          <a:xfrm>
            <a:off x="4839675" y="741250"/>
            <a:ext cx="3911400" cy="5346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SzPts val="900"/>
              <a:buFont typeface="Montserrat"/>
              <a:buNone/>
              <a:defRPr sz="3200">
                <a:latin typeface="Montserrat"/>
                <a:ea typeface="Montserrat"/>
                <a:cs typeface="Montserrat"/>
                <a:sym typeface="Montserrat"/>
              </a:defRPr>
            </a:lvl1pPr>
            <a:lvl2pPr lvl="1" algn="r">
              <a:lnSpc>
                <a:spcPct val="100000"/>
              </a:lnSpc>
              <a:spcBef>
                <a:spcPts val="0"/>
              </a:spcBef>
              <a:spcAft>
                <a:spcPts val="0"/>
              </a:spcAft>
              <a:buSzPts val="1000"/>
              <a:buFont typeface="Montserrat"/>
              <a:buNone/>
              <a:defRPr sz="1200">
                <a:latin typeface="Montserrat"/>
                <a:ea typeface="Montserrat"/>
                <a:cs typeface="Montserrat"/>
                <a:sym typeface="Montserrat"/>
              </a:defRPr>
            </a:lvl2pPr>
            <a:lvl3pPr lvl="2" algn="r">
              <a:lnSpc>
                <a:spcPct val="100000"/>
              </a:lnSpc>
              <a:spcBef>
                <a:spcPts val="0"/>
              </a:spcBef>
              <a:spcAft>
                <a:spcPts val="0"/>
              </a:spcAft>
              <a:buSzPts val="1000"/>
              <a:buFont typeface="Montserrat"/>
              <a:buNone/>
              <a:defRPr sz="1200">
                <a:latin typeface="Montserrat"/>
                <a:ea typeface="Montserrat"/>
                <a:cs typeface="Montserrat"/>
                <a:sym typeface="Montserrat"/>
              </a:defRPr>
            </a:lvl3pPr>
            <a:lvl4pPr lvl="3" algn="r">
              <a:lnSpc>
                <a:spcPct val="100000"/>
              </a:lnSpc>
              <a:spcBef>
                <a:spcPts val="0"/>
              </a:spcBef>
              <a:spcAft>
                <a:spcPts val="0"/>
              </a:spcAft>
              <a:buSzPts val="1000"/>
              <a:buFont typeface="Montserrat"/>
              <a:buNone/>
              <a:defRPr sz="1200">
                <a:latin typeface="Montserrat"/>
                <a:ea typeface="Montserrat"/>
                <a:cs typeface="Montserrat"/>
                <a:sym typeface="Montserrat"/>
              </a:defRPr>
            </a:lvl4pPr>
            <a:lvl5pPr lvl="4" algn="r">
              <a:lnSpc>
                <a:spcPct val="100000"/>
              </a:lnSpc>
              <a:spcBef>
                <a:spcPts val="0"/>
              </a:spcBef>
              <a:spcAft>
                <a:spcPts val="0"/>
              </a:spcAft>
              <a:buSzPts val="1000"/>
              <a:buFont typeface="Montserrat"/>
              <a:buNone/>
              <a:defRPr sz="1200">
                <a:latin typeface="Montserrat"/>
                <a:ea typeface="Montserrat"/>
                <a:cs typeface="Montserrat"/>
                <a:sym typeface="Montserrat"/>
              </a:defRPr>
            </a:lvl5pPr>
            <a:lvl6pPr lvl="5" algn="r">
              <a:lnSpc>
                <a:spcPct val="100000"/>
              </a:lnSpc>
              <a:spcBef>
                <a:spcPts val="0"/>
              </a:spcBef>
              <a:spcAft>
                <a:spcPts val="0"/>
              </a:spcAft>
              <a:buSzPts val="1000"/>
              <a:buFont typeface="Montserrat"/>
              <a:buNone/>
              <a:defRPr sz="1200">
                <a:latin typeface="Montserrat"/>
                <a:ea typeface="Montserrat"/>
                <a:cs typeface="Montserrat"/>
                <a:sym typeface="Montserrat"/>
              </a:defRPr>
            </a:lvl6pPr>
            <a:lvl7pPr lvl="6" algn="r">
              <a:lnSpc>
                <a:spcPct val="100000"/>
              </a:lnSpc>
              <a:spcBef>
                <a:spcPts val="0"/>
              </a:spcBef>
              <a:spcAft>
                <a:spcPts val="0"/>
              </a:spcAft>
              <a:buSzPts val="1000"/>
              <a:buFont typeface="Montserrat"/>
              <a:buNone/>
              <a:defRPr sz="1200">
                <a:latin typeface="Montserrat"/>
                <a:ea typeface="Montserrat"/>
                <a:cs typeface="Montserrat"/>
                <a:sym typeface="Montserrat"/>
              </a:defRPr>
            </a:lvl7pPr>
            <a:lvl8pPr lvl="7" algn="r">
              <a:lnSpc>
                <a:spcPct val="100000"/>
              </a:lnSpc>
              <a:spcBef>
                <a:spcPts val="0"/>
              </a:spcBef>
              <a:spcAft>
                <a:spcPts val="0"/>
              </a:spcAft>
              <a:buSzPts val="1000"/>
              <a:buFont typeface="Montserrat"/>
              <a:buNone/>
              <a:defRPr sz="1200">
                <a:latin typeface="Montserrat"/>
                <a:ea typeface="Montserrat"/>
                <a:cs typeface="Montserrat"/>
                <a:sym typeface="Montserrat"/>
              </a:defRPr>
            </a:lvl8pPr>
            <a:lvl9pPr lvl="8" algn="r">
              <a:lnSpc>
                <a:spcPct val="100000"/>
              </a:lnSpc>
              <a:spcBef>
                <a:spcPts val="0"/>
              </a:spcBef>
              <a:spcAft>
                <a:spcPts val="0"/>
              </a:spcAft>
              <a:buSzPts val="1000"/>
              <a:buFont typeface="Montserrat"/>
              <a:buNone/>
              <a:defRPr sz="1200">
                <a:latin typeface="Montserrat"/>
                <a:ea typeface="Montserrat"/>
                <a:cs typeface="Montserrat"/>
                <a:sym typeface="Montserrat"/>
              </a:defRPr>
            </a:lvl9pPr>
          </a:lstStyle>
          <a:p/>
        </p:txBody>
      </p:sp>
      <p:sp>
        <p:nvSpPr>
          <p:cNvPr id="266" name="Google Shape;266;p21"/>
          <p:cNvSpPr txBox="1"/>
          <p:nvPr>
            <p:ph idx="2" type="title"/>
          </p:nvPr>
        </p:nvSpPr>
        <p:spPr>
          <a:xfrm>
            <a:off x="4844375" y="422875"/>
            <a:ext cx="3911400" cy="5346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Clr>
                <a:srgbClr val="FC9157"/>
              </a:buClr>
              <a:buSzPts val="100"/>
              <a:buFont typeface="Montserrat"/>
              <a:buNone/>
              <a:defRPr b="0" sz="1700">
                <a:solidFill>
                  <a:srgbClr val="FC9157"/>
                </a:solidFill>
                <a:latin typeface="Montserrat"/>
                <a:ea typeface="Montserrat"/>
                <a:cs typeface="Montserrat"/>
                <a:sym typeface="Montserrat"/>
              </a:defRPr>
            </a:lvl1pPr>
            <a:lvl2pPr lvl="1" algn="r">
              <a:lnSpc>
                <a:spcPct val="100000"/>
              </a:lnSpc>
              <a:spcBef>
                <a:spcPts val="0"/>
              </a:spcBef>
              <a:spcAft>
                <a:spcPts val="0"/>
              </a:spcAft>
              <a:buSzPts val="100"/>
              <a:buFont typeface="Montserrat"/>
              <a:buNone/>
              <a:defRPr sz="100">
                <a:latin typeface="Montserrat"/>
                <a:ea typeface="Montserrat"/>
                <a:cs typeface="Montserrat"/>
                <a:sym typeface="Montserrat"/>
              </a:defRPr>
            </a:lvl2pPr>
            <a:lvl3pPr lvl="2" algn="r">
              <a:lnSpc>
                <a:spcPct val="100000"/>
              </a:lnSpc>
              <a:spcBef>
                <a:spcPts val="0"/>
              </a:spcBef>
              <a:spcAft>
                <a:spcPts val="0"/>
              </a:spcAft>
              <a:buSzPts val="100"/>
              <a:buFont typeface="Montserrat"/>
              <a:buNone/>
              <a:defRPr sz="100">
                <a:latin typeface="Montserrat"/>
                <a:ea typeface="Montserrat"/>
                <a:cs typeface="Montserrat"/>
                <a:sym typeface="Montserrat"/>
              </a:defRPr>
            </a:lvl3pPr>
            <a:lvl4pPr lvl="3" algn="r">
              <a:lnSpc>
                <a:spcPct val="100000"/>
              </a:lnSpc>
              <a:spcBef>
                <a:spcPts val="0"/>
              </a:spcBef>
              <a:spcAft>
                <a:spcPts val="0"/>
              </a:spcAft>
              <a:buSzPts val="100"/>
              <a:buFont typeface="Montserrat"/>
              <a:buNone/>
              <a:defRPr sz="100">
                <a:latin typeface="Montserrat"/>
                <a:ea typeface="Montserrat"/>
                <a:cs typeface="Montserrat"/>
                <a:sym typeface="Montserrat"/>
              </a:defRPr>
            </a:lvl4pPr>
            <a:lvl5pPr lvl="4" algn="r">
              <a:lnSpc>
                <a:spcPct val="100000"/>
              </a:lnSpc>
              <a:spcBef>
                <a:spcPts val="0"/>
              </a:spcBef>
              <a:spcAft>
                <a:spcPts val="0"/>
              </a:spcAft>
              <a:buSzPts val="100"/>
              <a:buFont typeface="Montserrat"/>
              <a:buNone/>
              <a:defRPr sz="100">
                <a:latin typeface="Montserrat"/>
                <a:ea typeface="Montserrat"/>
                <a:cs typeface="Montserrat"/>
                <a:sym typeface="Montserrat"/>
              </a:defRPr>
            </a:lvl5pPr>
            <a:lvl6pPr lvl="5" algn="r">
              <a:lnSpc>
                <a:spcPct val="100000"/>
              </a:lnSpc>
              <a:spcBef>
                <a:spcPts val="0"/>
              </a:spcBef>
              <a:spcAft>
                <a:spcPts val="0"/>
              </a:spcAft>
              <a:buSzPts val="100"/>
              <a:buFont typeface="Montserrat"/>
              <a:buNone/>
              <a:defRPr sz="100">
                <a:latin typeface="Montserrat"/>
                <a:ea typeface="Montserrat"/>
                <a:cs typeface="Montserrat"/>
                <a:sym typeface="Montserrat"/>
              </a:defRPr>
            </a:lvl6pPr>
            <a:lvl7pPr lvl="6" algn="r">
              <a:lnSpc>
                <a:spcPct val="100000"/>
              </a:lnSpc>
              <a:spcBef>
                <a:spcPts val="0"/>
              </a:spcBef>
              <a:spcAft>
                <a:spcPts val="0"/>
              </a:spcAft>
              <a:buSzPts val="100"/>
              <a:buFont typeface="Montserrat"/>
              <a:buNone/>
              <a:defRPr sz="100">
                <a:latin typeface="Montserrat"/>
                <a:ea typeface="Montserrat"/>
                <a:cs typeface="Montserrat"/>
                <a:sym typeface="Montserrat"/>
              </a:defRPr>
            </a:lvl7pPr>
            <a:lvl8pPr lvl="7" algn="r">
              <a:lnSpc>
                <a:spcPct val="100000"/>
              </a:lnSpc>
              <a:spcBef>
                <a:spcPts val="0"/>
              </a:spcBef>
              <a:spcAft>
                <a:spcPts val="0"/>
              </a:spcAft>
              <a:buSzPts val="100"/>
              <a:buFont typeface="Montserrat"/>
              <a:buNone/>
              <a:defRPr sz="100">
                <a:latin typeface="Montserrat"/>
                <a:ea typeface="Montserrat"/>
                <a:cs typeface="Montserrat"/>
                <a:sym typeface="Montserrat"/>
              </a:defRPr>
            </a:lvl8pPr>
            <a:lvl9pPr lvl="8" algn="r">
              <a:lnSpc>
                <a:spcPct val="100000"/>
              </a:lnSpc>
              <a:spcBef>
                <a:spcPts val="0"/>
              </a:spcBef>
              <a:spcAft>
                <a:spcPts val="0"/>
              </a:spcAft>
              <a:buSzPts val="100"/>
              <a:buFont typeface="Montserrat"/>
              <a:buNone/>
              <a:defRPr sz="100">
                <a:latin typeface="Montserrat"/>
                <a:ea typeface="Montserrat"/>
                <a:cs typeface="Montserrat"/>
                <a:sym typeface="Montserrat"/>
              </a:defRPr>
            </a:lvl9pPr>
          </a:lstStyle>
          <a:p/>
        </p:txBody>
      </p:sp>
      <p:sp>
        <p:nvSpPr>
          <p:cNvPr id="267" name="Google Shape;267;p21"/>
          <p:cNvSpPr txBox="1"/>
          <p:nvPr>
            <p:ph idx="3" type="title"/>
          </p:nvPr>
        </p:nvSpPr>
        <p:spPr>
          <a:xfrm>
            <a:off x="314000" y="671050"/>
            <a:ext cx="2466300" cy="534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100"/>
              <a:buFont typeface="Montserrat"/>
              <a:buNone/>
              <a:defRPr b="0" sz="1700">
                <a:solidFill>
                  <a:srgbClr val="FFFFFF"/>
                </a:solidFill>
                <a:latin typeface="Montserrat"/>
                <a:ea typeface="Montserrat"/>
                <a:cs typeface="Montserrat"/>
                <a:sym typeface="Montserrat"/>
              </a:defRPr>
            </a:lvl1pPr>
            <a:lvl2pPr lvl="1"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2pPr>
            <a:lvl3pPr lvl="2"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3pPr>
            <a:lvl4pPr lvl="3"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4pPr>
            <a:lvl5pPr lvl="4"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5pPr>
            <a:lvl6pPr lvl="5"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6pPr>
            <a:lvl7pPr lvl="6"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7pPr>
            <a:lvl8pPr lvl="7"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8pPr>
            <a:lvl9pPr lvl="8"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9pPr>
          </a:lstStyle>
          <a:p/>
        </p:txBody>
      </p:sp>
      <p:sp>
        <p:nvSpPr>
          <p:cNvPr id="268" name="Google Shape;268;p21"/>
          <p:cNvSpPr txBox="1"/>
          <p:nvPr>
            <p:ph idx="4" type="title"/>
          </p:nvPr>
        </p:nvSpPr>
        <p:spPr>
          <a:xfrm>
            <a:off x="314000" y="1737583"/>
            <a:ext cx="2466300" cy="534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100"/>
              <a:buFont typeface="Montserrat"/>
              <a:buNone/>
              <a:defRPr b="0" sz="1700">
                <a:solidFill>
                  <a:srgbClr val="FFFFFF"/>
                </a:solidFill>
                <a:latin typeface="Montserrat"/>
                <a:ea typeface="Montserrat"/>
                <a:cs typeface="Montserrat"/>
                <a:sym typeface="Montserrat"/>
              </a:defRPr>
            </a:lvl1pPr>
            <a:lvl2pPr lvl="1"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2pPr>
            <a:lvl3pPr lvl="2"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3pPr>
            <a:lvl4pPr lvl="3"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4pPr>
            <a:lvl5pPr lvl="4"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5pPr>
            <a:lvl6pPr lvl="5"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6pPr>
            <a:lvl7pPr lvl="6"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7pPr>
            <a:lvl8pPr lvl="7"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8pPr>
            <a:lvl9pPr lvl="8"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9pPr>
          </a:lstStyle>
          <a:p/>
        </p:txBody>
      </p:sp>
      <p:sp>
        <p:nvSpPr>
          <p:cNvPr id="269" name="Google Shape;269;p21"/>
          <p:cNvSpPr txBox="1"/>
          <p:nvPr>
            <p:ph idx="5" type="title"/>
          </p:nvPr>
        </p:nvSpPr>
        <p:spPr>
          <a:xfrm>
            <a:off x="314000" y="2804117"/>
            <a:ext cx="2466300" cy="534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100"/>
              <a:buFont typeface="Montserrat"/>
              <a:buNone/>
              <a:defRPr b="0" sz="1700">
                <a:solidFill>
                  <a:srgbClr val="FFFFFF"/>
                </a:solidFill>
                <a:latin typeface="Montserrat"/>
                <a:ea typeface="Montserrat"/>
                <a:cs typeface="Montserrat"/>
                <a:sym typeface="Montserrat"/>
              </a:defRPr>
            </a:lvl1pPr>
            <a:lvl2pPr lvl="1"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2pPr>
            <a:lvl3pPr lvl="2"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3pPr>
            <a:lvl4pPr lvl="3"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4pPr>
            <a:lvl5pPr lvl="4"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5pPr>
            <a:lvl6pPr lvl="5"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6pPr>
            <a:lvl7pPr lvl="6"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7pPr>
            <a:lvl8pPr lvl="7"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8pPr>
            <a:lvl9pPr lvl="8"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9pPr>
          </a:lstStyle>
          <a:p/>
        </p:txBody>
      </p:sp>
      <p:sp>
        <p:nvSpPr>
          <p:cNvPr id="270" name="Google Shape;270;p21"/>
          <p:cNvSpPr txBox="1"/>
          <p:nvPr>
            <p:ph idx="6" type="title"/>
          </p:nvPr>
        </p:nvSpPr>
        <p:spPr>
          <a:xfrm>
            <a:off x="314000" y="3870650"/>
            <a:ext cx="2466300" cy="534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100"/>
              <a:buFont typeface="Montserrat"/>
              <a:buNone/>
              <a:defRPr b="0" sz="1700">
                <a:solidFill>
                  <a:srgbClr val="FFFFFF"/>
                </a:solidFill>
                <a:latin typeface="Montserrat"/>
                <a:ea typeface="Montserrat"/>
                <a:cs typeface="Montserrat"/>
                <a:sym typeface="Montserrat"/>
              </a:defRPr>
            </a:lvl1pPr>
            <a:lvl2pPr lvl="1"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2pPr>
            <a:lvl3pPr lvl="2"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3pPr>
            <a:lvl4pPr lvl="3"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4pPr>
            <a:lvl5pPr lvl="4"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5pPr>
            <a:lvl6pPr lvl="5"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6pPr>
            <a:lvl7pPr lvl="6"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7pPr>
            <a:lvl8pPr lvl="7"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8pPr>
            <a:lvl9pPr lvl="8"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9pPr>
          </a:lstStyle>
          <a:p/>
        </p:txBody>
      </p:sp>
      <p:sp>
        <p:nvSpPr>
          <p:cNvPr id="271" name="Google Shape;271;p21"/>
          <p:cNvSpPr txBox="1"/>
          <p:nvPr>
            <p:ph idx="1" type="body"/>
          </p:nvPr>
        </p:nvSpPr>
        <p:spPr>
          <a:xfrm>
            <a:off x="4270850" y="1952900"/>
            <a:ext cx="4380300" cy="2883900"/>
          </a:xfrm>
          <a:prstGeom prst="rect">
            <a:avLst/>
          </a:prstGeom>
          <a:noFill/>
          <a:ln>
            <a:noFill/>
          </a:ln>
        </p:spPr>
        <p:txBody>
          <a:bodyPr anchorCtr="0" anchor="t" bIns="0" lIns="0" spcFirstLastPara="1" rIns="0" wrap="square" tIns="0">
            <a:noAutofit/>
          </a:bodyPr>
          <a:lstStyle>
            <a:lvl1pPr indent="-228600" lvl="0" marL="457200" algn="r">
              <a:lnSpc>
                <a:spcPct val="150000"/>
              </a:lnSpc>
              <a:spcBef>
                <a:spcPts val="0"/>
              </a:spcBef>
              <a:spcAft>
                <a:spcPts val="0"/>
              </a:spcAft>
              <a:buSzPts val="1800"/>
              <a:buNone/>
              <a:defRPr/>
            </a:lvl1pPr>
            <a:lvl2pPr indent="-228600" lvl="1" marL="914400" algn="r">
              <a:lnSpc>
                <a:spcPct val="150000"/>
              </a:lnSpc>
              <a:spcBef>
                <a:spcPts val="0"/>
              </a:spcBef>
              <a:spcAft>
                <a:spcPts val="0"/>
              </a:spcAft>
              <a:buSzPts val="600"/>
              <a:buNone/>
              <a:defRPr/>
            </a:lvl2pPr>
            <a:lvl3pPr indent="-228600" lvl="2" marL="1371600" algn="r">
              <a:lnSpc>
                <a:spcPct val="150000"/>
              </a:lnSpc>
              <a:spcBef>
                <a:spcPts val="0"/>
              </a:spcBef>
              <a:spcAft>
                <a:spcPts val="0"/>
              </a:spcAft>
              <a:buSzPts val="600"/>
              <a:buNone/>
              <a:defRPr/>
            </a:lvl3pPr>
            <a:lvl4pPr indent="-228600" lvl="3" marL="1828800" algn="r">
              <a:lnSpc>
                <a:spcPct val="150000"/>
              </a:lnSpc>
              <a:spcBef>
                <a:spcPts val="0"/>
              </a:spcBef>
              <a:spcAft>
                <a:spcPts val="0"/>
              </a:spcAft>
              <a:buSzPts val="600"/>
              <a:buNone/>
              <a:defRPr/>
            </a:lvl4pPr>
            <a:lvl5pPr indent="-228600" lvl="4" marL="2286000" algn="r">
              <a:lnSpc>
                <a:spcPct val="150000"/>
              </a:lnSpc>
              <a:spcBef>
                <a:spcPts val="0"/>
              </a:spcBef>
              <a:spcAft>
                <a:spcPts val="0"/>
              </a:spcAft>
              <a:buSzPts val="600"/>
              <a:buNone/>
              <a:defRPr/>
            </a:lvl5pPr>
            <a:lvl6pPr indent="-228600" lvl="5" marL="2743200" algn="r">
              <a:lnSpc>
                <a:spcPct val="150000"/>
              </a:lnSpc>
              <a:spcBef>
                <a:spcPts val="0"/>
              </a:spcBef>
              <a:spcAft>
                <a:spcPts val="0"/>
              </a:spcAft>
              <a:buSzPts val="600"/>
              <a:buNone/>
              <a:defRPr/>
            </a:lvl6pPr>
            <a:lvl7pPr indent="-228600" lvl="6" marL="3200400" algn="r">
              <a:lnSpc>
                <a:spcPct val="150000"/>
              </a:lnSpc>
              <a:spcBef>
                <a:spcPts val="0"/>
              </a:spcBef>
              <a:spcAft>
                <a:spcPts val="0"/>
              </a:spcAft>
              <a:buSzPts val="600"/>
              <a:buNone/>
              <a:defRPr/>
            </a:lvl7pPr>
            <a:lvl8pPr indent="-228600" lvl="7" marL="3657600" algn="r">
              <a:lnSpc>
                <a:spcPct val="150000"/>
              </a:lnSpc>
              <a:spcBef>
                <a:spcPts val="0"/>
              </a:spcBef>
              <a:spcAft>
                <a:spcPts val="0"/>
              </a:spcAft>
              <a:buSzPts val="600"/>
              <a:buNone/>
              <a:defRPr/>
            </a:lvl8pPr>
            <a:lvl9pPr indent="-228600" lvl="8" marL="4114800" algn="r">
              <a:lnSpc>
                <a:spcPct val="150000"/>
              </a:lnSpc>
              <a:spcBef>
                <a:spcPts val="0"/>
              </a:spcBef>
              <a:spcAft>
                <a:spcPts val="0"/>
              </a:spcAft>
              <a:buSzPts val="6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8 2">
  <p:cSld name="OBJECT_1_8_2">
    <p:spTree>
      <p:nvGrpSpPr>
        <p:cNvPr id="272" name="Shape 272"/>
        <p:cNvGrpSpPr/>
        <p:nvPr/>
      </p:nvGrpSpPr>
      <p:grpSpPr>
        <a:xfrm>
          <a:off x="0" y="0"/>
          <a:ext cx="0" cy="0"/>
          <a:chOff x="0" y="0"/>
          <a:chExt cx="0" cy="0"/>
        </a:xfrm>
      </p:grpSpPr>
      <p:sp>
        <p:nvSpPr>
          <p:cNvPr id="273" name="Google Shape;273;p22"/>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4" name="Google Shape;274;p22"/>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5" name="Google Shape;275;p22"/>
          <p:cNvSpPr txBox="1"/>
          <p:nvPr>
            <p:ph idx="12" type="sldNum"/>
          </p:nvPr>
        </p:nvSpPr>
        <p:spPr>
          <a:xfrm>
            <a:off x="6583681" y="4783455"/>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pic>
        <p:nvPicPr>
          <p:cNvPr id="276" name="Google Shape;276;p22"/>
          <p:cNvPicPr preferRelativeResize="0"/>
          <p:nvPr/>
        </p:nvPicPr>
        <p:blipFill rotWithShape="1">
          <a:blip r:embed="rId2">
            <a:alphaModFix/>
          </a:blip>
          <a:srcRect b="0" l="0" r="0" t="0"/>
          <a:stretch/>
        </p:blipFill>
        <p:spPr>
          <a:xfrm>
            <a:off x="0" y="-187"/>
            <a:ext cx="9144000" cy="51435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OBJECT_1_8_2_2">
    <p:spTree>
      <p:nvGrpSpPr>
        <p:cNvPr id="277" name="Shape 277"/>
        <p:cNvGrpSpPr/>
        <p:nvPr/>
      </p:nvGrpSpPr>
      <p:grpSpPr>
        <a:xfrm>
          <a:off x="0" y="0"/>
          <a:ext cx="0" cy="0"/>
          <a:chOff x="0" y="0"/>
          <a:chExt cx="0" cy="0"/>
        </a:xfrm>
      </p:grpSpPr>
      <p:sp>
        <p:nvSpPr>
          <p:cNvPr id="278" name="Google Shape;278;p23"/>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9" name="Google Shape;279;p23"/>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0" name="Google Shape;280;p23"/>
          <p:cNvSpPr txBox="1"/>
          <p:nvPr>
            <p:ph idx="12" type="sldNum"/>
          </p:nvPr>
        </p:nvSpPr>
        <p:spPr>
          <a:xfrm>
            <a:off x="6583681" y="4783455"/>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pic>
        <p:nvPicPr>
          <p:cNvPr id="281" name="Google Shape;281;p23"/>
          <p:cNvPicPr preferRelativeResize="0"/>
          <p:nvPr/>
        </p:nvPicPr>
        <p:blipFill rotWithShape="1">
          <a:blip r:embed="rId2">
            <a:alphaModFix/>
          </a:blip>
          <a:srcRect b="0" l="0" r="0" t="0"/>
          <a:stretch/>
        </p:blipFill>
        <p:spPr>
          <a:xfrm>
            <a:off x="0" y="-187"/>
            <a:ext cx="9144000" cy="5143500"/>
          </a:xfrm>
          <a:prstGeom prst="rect">
            <a:avLst/>
          </a:prstGeom>
          <a:noFill/>
          <a:ln>
            <a:noFill/>
          </a:ln>
        </p:spPr>
      </p:pic>
      <p:sp>
        <p:nvSpPr>
          <p:cNvPr id="282" name="Google Shape;282;p23"/>
          <p:cNvSpPr txBox="1"/>
          <p:nvPr>
            <p:ph type="title"/>
          </p:nvPr>
        </p:nvSpPr>
        <p:spPr>
          <a:xfrm>
            <a:off x="390975" y="2353025"/>
            <a:ext cx="8026800" cy="534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1900"/>
              <a:buFont typeface="Montserrat"/>
              <a:buNone/>
              <a:defRPr sz="4200">
                <a:solidFill>
                  <a:srgbClr val="FFFFFF"/>
                </a:solidFill>
                <a:latin typeface="Montserrat"/>
                <a:ea typeface="Montserrat"/>
                <a:cs typeface="Montserrat"/>
                <a:sym typeface="Montserrat"/>
              </a:defRPr>
            </a:lvl1pPr>
            <a:lvl2pPr lvl="1"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2pPr>
            <a:lvl3pPr lvl="2"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3pPr>
            <a:lvl4pPr lvl="3"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4pPr>
            <a:lvl5pPr lvl="4"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5pPr>
            <a:lvl6pPr lvl="5"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6pPr>
            <a:lvl7pPr lvl="6"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7pPr>
            <a:lvl8pPr lvl="7"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8pPr>
            <a:lvl9pPr lvl="8"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9pPr>
          </a:lstStyle>
          <a:p/>
        </p:txBody>
      </p:sp>
      <p:sp>
        <p:nvSpPr>
          <p:cNvPr id="283" name="Google Shape;283;p23"/>
          <p:cNvSpPr txBox="1"/>
          <p:nvPr>
            <p:ph idx="2" type="title"/>
          </p:nvPr>
        </p:nvSpPr>
        <p:spPr>
          <a:xfrm>
            <a:off x="395675" y="2034650"/>
            <a:ext cx="3911400" cy="534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100"/>
              <a:buFont typeface="Montserrat"/>
              <a:buNone/>
              <a:defRPr b="0" sz="1700">
                <a:solidFill>
                  <a:srgbClr val="FFFFFF"/>
                </a:solidFill>
                <a:latin typeface="Montserrat"/>
                <a:ea typeface="Montserrat"/>
                <a:cs typeface="Montserrat"/>
                <a:sym typeface="Montserrat"/>
              </a:defRPr>
            </a:lvl1pPr>
            <a:lvl2pPr lvl="1"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2pPr>
            <a:lvl3pPr lvl="2"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3pPr>
            <a:lvl4pPr lvl="3"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4pPr>
            <a:lvl5pPr lvl="4"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5pPr>
            <a:lvl6pPr lvl="5"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6pPr>
            <a:lvl7pPr lvl="6"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7pPr>
            <a:lvl8pPr lvl="7"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8pPr>
            <a:lvl9pPr lvl="8"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8 3">
  <p:cSld name="OBJECT_1_8_3">
    <p:spTree>
      <p:nvGrpSpPr>
        <p:cNvPr id="284" name="Shape 284"/>
        <p:cNvGrpSpPr/>
        <p:nvPr/>
      </p:nvGrpSpPr>
      <p:grpSpPr>
        <a:xfrm>
          <a:off x="0" y="0"/>
          <a:ext cx="0" cy="0"/>
          <a:chOff x="0" y="0"/>
          <a:chExt cx="0" cy="0"/>
        </a:xfrm>
      </p:grpSpPr>
      <p:sp>
        <p:nvSpPr>
          <p:cNvPr id="285" name="Google Shape;285;p24"/>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6" name="Google Shape;286;p24"/>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7" name="Google Shape;287;p24"/>
          <p:cNvSpPr txBox="1"/>
          <p:nvPr>
            <p:ph idx="12" type="sldNum"/>
          </p:nvPr>
        </p:nvSpPr>
        <p:spPr>
          <a:xfrm>
            <a:off x="6583681" y="4783455"/>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pic>
        <p:nvPicPr>
          <p:cNvPr id="288" name="Google Shape;288;p24"/>
          <p:cNvPicPr preferRelativeResize="0"/>
          <p:nvPr/>
        </p:nvPicPr>
        <p:blipFill rotWithShape="1">
          <a:blip r:embed="rId2">
            <a:alphaModFix/>
          </a:blip>
          <a:srcRect b="0" l="0" r="0" t="0"/>
          <a:stretch/>
        </p:blipFill>
        <p:spPr>
          <a:xfrm>
            <a:off x="-325" y="0"/>
            <a:ext cx="9144000" cy="51435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imonial">
  <p:cSld name="OBJECT_1_8_3_1">
    <p:spTree>
      <p:nvGrpSpPr>
        <p:cNvPr id="289" name="Shape 289"/>
        <p:cNvGrpSpPr/>
        <p:nvPr/>
      </p:nvGrpSpPr>
      <p:grpSpPr>
        <a:xfrm>
          <a:off x="0" y="0"/>
          <a:ext cx="0" cy="0"/>
          <a:chOff x="0" y="0"/>
          <a:chExt cx="0" cy="0"/>
        </a:xfrm>
      </p:grpSpPr>
      <p:sp>
        <p:nvSpPr>
          <p:cNvPr id="290" name="Google Shape;290;p25"/>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1" name="Google Shape;291;p25"/>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2" name="Google Shape;292;p25"/>
          <p:cNvSpPr txBox="1"/>
          <p:nvPr>
            <p:ph idx="12" type="sldNum"/>
          </p:nvPr>
        </p:nvSpPr>
        <p:spPr>
          <a:xfrm>
            <a:off x="6583681" y="4783455"/>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pic>
        <p:nvPicPr>
          <p:cNvPr id="293" name="Google Shape;293;p25"/>
          <p:cNvPicPr preferRelativeResize="0"/>
          <p:nvPr/>
        </p:nvPicPr>
        <p:blipFill rotWithShape="1">
          <a:blip r:embed="rId2">
            <a:alphaModFix/>
          </a:blip>
          <a:srcRect b="0" l="0" r="0" t="0"/>
          <a:stretch/>
        </p:blipFill>
        <p:spPr>
          <a:xfrm>
            <a:off x="-325" y="0"/>
            <a:ext cx="9144000" cy="5143500"/>
          </a:xfrm>
          <a:prstGeom prst="rect">
            <a:avLst/>
          </a:prstGeom>
          <a:noFill/>
          <a:ln>
            <a:noFill/>
          </a:ln>
        </p:spPr>
      </p:pic>
      <p:sp>
        <p:nvSpPr>
          <p:cNvPr id="294" name="Google Shape;294;p25"/>
          <p:cNvSpPr txBox="1"/>
          <p:nvPr>
            <p:ph type="title"/>
          </p:nvPr>
        </p:nvSpPr>
        <p:spPr>
          <a:xfrm>
            <a:off x="390975" y="741250"/>
            <a:ext cx="7745100" cy="534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1900"/>
              <a:buFont typeface="Montserrat"/>
              <a:buNone/>
              <a:defRPr sz="4200">
                <a:solidFill>
                  <a:srgbClr val="FFFFFF"/>
                </a:solidFill>
                <a:latin typeface="Montserrat"/>
                <a:ea typeface="Montserrat"/>
                <a:cs typeface="Montserrat"/>
                <a:sym typeface="Montserrat"/>
              </a:defRPr>
            </a:lvl1pPr>
            <a:lvl2pPr lvl="1"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2pPr>
            <a:lvl3pPr lvl="2"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3pPr>
            <a:lvl4pPr lvl="3"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4pPr>
            <a:lvl5pPr lvl="4"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5pPr>
            <a:lvl6pPr lvl="5"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6pPr>
            <a:lvl7pPr lvl="6"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7pPr>
            <a:lvl8pPr lvl="7"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8pPr>
            <a:lvl9pPr lvl="8"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9pPr>
          </a:lstStyle>
          <a:p/>
        </p:txBody>
      </p:sp>
      <p:sp>
        <p:nvSpPr>
          <p:cNvPr id="295" name="Google Shape;295;p25"/>
          <p:cNvSpPr txBox="1"/>
          <p:nvPr>
            <p:ph idx="2" type="title"/>
          </p:nvPr>
        </p:nvSpPr>
        <p:spPr>
          <a:xfrm>
            <a:off x="395675" y="422875"/>
            <a:ext cx="3911400" cy="534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100"/>
              <a:buFont typeface="Montserrat"/>
              <a:buNone/>
              <a:defRPr b="0" sz="1700">
                <a:solidFill>
                  <a:srgbClr val="FFFFFF"/>
                </a:solidFill>
                <a:latin typeface="Montserrat"/>
                <a:ea typeface="Montserrat"/>
                <a:cs typeface="Montserrat"/>
                <a:sym typeface="Montserrat"/>
              </a:defRPr>
            </a:lvl1pPr>
            <a:lvl2pPr lvl="1"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2pPr>
            <a:lvl3pPr lvl="2"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3pPr>
            <a:lvl4pPr lvl="3"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4pPr>
            <a:lvl5pPr lvl="4"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5pPr>
            <a:lvl6pPr lvl="5"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6pPr>
            <a:lvl7pPr lvl="6"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7pPr>
            <a:lvl8pPr lvl="7"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8pPr>
            <a:lvl9pPr lvl="8"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9pPr>
          </a:lstStyle>
          <a:p/>
        </p:txBody>
      </p:sp>
      <p:sp>
        <p:nvSpPr>
          <p:cNvPr id="296" name="Google Shape;296;p25"/>
          <p:cNvSpPr/>
          <p:nvPr/>
        </p:nvSpPr>
        <p:spPr>
          <a:xfrm>
            <a:off x="6179243" y="617176"/>
            <a:ext cx="2964300" cy="4526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97" name="Google Shape;297;p25"/>
          <p:cNvSpPr/>
          <p:nvPr/>
        </p:nvSpPr>
        <p:spPr>
          <a:xfrm>
            <a:off x="0" y="422875"/>
            <a:ext cx="130759" cy="874865"/>
          </a:xfrm>
          <a:custGeom>
            <a:rect b="b" l="l" r="r" t="t"/>
            <a:pathLst>
              <a:path extrusionOk="0" h="1922780" w="817244">
                <a:moveTo>
                  <a:pt x="816729" y="0"/>
                </a:moveTo>
                <a:lnTo>
                  <a:pt x="0" y="0"/>
                </a:lnTo>
                <a:lnTo>
                  <a:pt x="0" y="1922454"/>
                </a:lnTo>
                <a:lnTo>
                  <a:pt x="816729" y="1922454"/>
                </a:lnTo>
                <a:lnTo>
                  <a:pt x="816729"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98" name="Google Shape;298;p25"/>
          <p:cNvSpPr/>
          <p:nvPr/>
        </p:nvSpPr>
        <p:spPr>
          <a:xfrm>
            <a:off x="368895" y="2219271"/>
            <a:ext cx="5292000" cy="14745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99" name="Google Shape;299;p25"/>
          <p:cNvSpPr/>
          <p:nvPr/>
        </p:nvSpPr>
        <p:spPr>
          <a:xfrm>
            <a:off x="457191" y="2219280"/>
            <a:ext cx="5115417" cy="1293806"/>
          </a:xfrm>
          <a:custGeom>
            <a:rect b="b" l="l" r="r" t="t"/>
            <a:pathLst>
              <a:path extrusionOk="0" h="2843529" w="11242675">
                <a:moveTo>
                  <a:pt x="11061790" y="0"/>
                </a:moveTo>
                <a:lnTo>
                  <a:pt x="180296" y="0"/>
                </a:lnTo>
                <a:lnTo>
                  <a:pt x="132365" y="6441"/>
                </a:lnTo>
                <a:lnTo>
                  <a:pt x="89295" y="24618"/>
                </a:lnTo>
                <a:lnTo>
                  <a:pt x="52806" y="52812"/>
                </a:lnTo>
                <a:lnTo>
                  <a:pt x="24614" y="89305"/>
                </a:lnTo>
                <a:lnTo>
                  <a:pt x="6440" y="132376"/>
                </a:lnTo>
                <a:lnTo>
                  <a:pt x="0" y="180308"/>
                </a:lnTo>
                <a:lnTo>
                  <a:pt x="0" y="2662976"/>
                </a:lnTo>
                <a:lnTo>
                  <a:pt x="6440" y="2710903"/>
                </a:lnTo>
                <a:lnTo>
                  <a:pt x="24614" y="2753971"/>
                </a:lnTo>
                <a:lnTo>
                  <a:pt x="52806" y="2790461"/>
                </a:lnTo>
                <a:lnTo>
                  <a:pt x="89295" y="2818654"/>
                </a:lnTo>
                <a:lnTo>
                  <a:pt x="132365" y="2836831"/>
                </a:lnTo>
                <a:lnTo>
                  <a:pt x="180296" y="2843272"/>
                </a:lnTo>
                <a:lnTo>
                  <a:pt x="11061790" y="2843272"/>
                </a:lnTo>
                <a:lnTo>
                  <a:pt x="11109722" y="2836831"/>
                </a:lnTo>
                <a:lnTo>
                  <a:pt x="11152794" y="2818654"/>
                </a:lnTo>
                <a:lnTo>
                  <a:pt x="11189287" y="2790461"/>
                </a:lnTo>
                <a:lnTo>
                  <a:pt x="11217481" y="2753971"/>
                </a:lnTo>
                <a:lnTo>
                  <a:pt x="11235658" y="2710903"/>
                </a:lnTo>
                <a:lnTo>
                  <a:pt x="11242099" y="2662976"/>
                </a:lnTo>
                <a:lnTo>
                  <a:pt x="11242099" y="180308"/>
                </a:lnTo>
                <a:lnTo>
                  <a:pt x="11235658" y="132376"/>
                </a:lnTo>
                <a:lnTo>
                  <a:pt x="11217481" y="89305"/>
                </a:lnTo>
                <a:lnTo>
                  <a:pt x="11189287" y="52812"/>
                </a:lnTo>
                <a:lnTo>
                  <a:pt x="11152794" y="24618"/>
                </a:lnTo>
                <a:lnTo>
                  <a:pt x="11109722" y="6441"/>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00" name="Google Shape;300;p25"/>
          <p:cNvSpPr/>
          <p:nvPr/>
        </p:nvSpPr>
        <p:spPr>
          <a:xfrm>
            <a:off x="730050" y="2127100"/>
            <a:ext cx="434467" cy="336019"/>
          </a:xfrm>
          <a:custGeom>
            <a:rect b="b" l="l" r="r" t="t"/>
            <a:pathLst>
              <a:path extrusionOk="0" h="738504" w="987425">
                <a:moveTo>
                  <a:pt x="954178" y="0"/>
                </a:moveTo>
                <a:lnTo>
                  <a:pt x="904860" y="3012"/>
                </a:lnTo>
                <a:lnTo>
                  <a:pt x="858112" y="8892"/>
                </a:lnTo>
                <a:lnTo>
                  <a:pt x="814057" y="17788"/>
                </a:lnTo>
                <a:lnTo>
                  <a:pt x="772818" y="29848"/>
                </a:lnTo>
                <a:lnTo>
                  <a:pt x="734519" y="45222"/>
                </a:lnTo>
                <a:lnTo>
                  <a:pt x="699283" y="64058"/>
                </a:lnTo>
                <a:lnTo>
                  <a:pt x="667232" y="86504"/>
                </a:lnTo>
                <a:lnTo>
                  <a:pt x="638491" y="112709"/>
                </a:lnTo>
                <a:lnTo>
                  <a:pt x="613182" y="142821"/>
                </a:lnTo>
                <a:lnTo>
                  <a:pt x="591429" y="176990"/>
                </a:lnTo>
                <a:lnTo>
                  <a:pt x="573355" y="215364"/>
                </a:lnTo>
                <a:lnTo>
                  <a:pt x="559082" y="258091"/>
                </a:lnTo>
                <a:lnTo>
                  <a:pt x="548735" y="305321"/>
                </a:lnTo>
                <a:lnTo>
                  <a:pt x="542437" y="357201"/>
                </a:lnTo>
                <a:lnTo>
                  <a:pt x="540310" y="413880"/>
                </a:lnTo>
                <a:lnTo>
                  <a:pt x="540310" y="738071"/>
                </a:lnTo>
                <a:lnTo>
                  <a:pt x="937893" y="738071"/>
                </a:lnTo>
                <a:lnTo>
                  <a:pt x="937893" y="340462"/>
                </a:lnTo>
                <a:lnTo>
                  <a:pt x="787012" y="340462"/>
                </a:lnTo>
                <a:lnTo>
                  <a:pt x="789626" y="296041"/>
                </a:lnTo>
                <a:lnTo>
                  <a:pt x="800945" y="257181"/>
                </a:lnTo>
                <a:lnTo>
                  <a:pt x="820931" y="223955"/>
                </a:lnTo>
                <a:lnTo>
                  <a:pt x="849548" y="196433"/>
                </a:lnTo>
                <a:lnTo>
                  <a:pt x="886760" y="174689"/>
                </a:lnTo>
                <a:lnTo>
                  <a:pt x="932530" y="158794"/>
                </a:lnTo>
                <a:lnTo>
                  <a:pt x="986822" y="148820"/>
                </a:lnTo>
                <a:lnTo>
                  <a:pt x="954178" y="0"/>
                </a:lnTo>
                <a:close/>
              </a:path>
              <a:path extrusionOk="0" h="738504" w="987425">
                <a:moveTo>
                  <a:pt x="413893" y="0"/>
                </a:moveTo>
                <a:lnTo>
                  <a:pt x="364218" y="3012"/>
                </a:lnTo>
                <a:lnTo>
                  <a:pt x="317210" y="8892"/>
                </a:lnTo>
                <a:lnTo>
                  <a:pt x="272983" y="17788"/>
                </a:lnTo>
                <a:lnTo>
                  <a:pt x="231648" y="29848"/>
                </a:lnTo>
                <a:lnTo>
                  <a:pt x="193317" y="45222"/>
                </a:lnTo>
                <a:lnTo>
                  <a:pt x="158104" y="64058"/>
                </a:lnTo>
                <a:lnTo>
                  <a:pt x="126120" y="86504"/>
                </a:lnTo>
                <a:lnTo>
                  <a:pt x="97479" y="112709"/>
                </a:lnTo>
                <a:lnTo>
                  <a:pt x="72291" y="142821"/>
                </a:lnTo>
                <a:lnTo>
                  <a:pt x="50670" y="176990"/>
                </a:lnTo>
                <a:lnTo>
                  <a:pt x="32728" y="215364"/>
                </a:lnTo>
                <a:lnTo>
                  <a:pt x="18578" y="258091"/>
                </a:lnTo>
                <a:lnTo>
                  <a:pt x="8332" y="305321"/>
                </a:lnTo>
                <a:lnTo>
                  <a:pt x="2101" y="357201"/>
                </a:lnTo>
                <a:lnTo>
                  <a:pt x="0" y="413880"/>
                </a:lnTo>
                <a:lnTo>
                  <a:pt x="0" y="738071"/>
                </a:lnTo>
                <a:lnTo>
                  <a:pt x="397583" y="738071"/>
                </a:lnTo>
                <a:lnTo>
                  <a:pt x="397583" y="340462"/>
                </a:lnTo>
                <a:lnTo>
                  <a:pt x="246702" y="340462"/>
                </a:lnTo>
                <a:lnTo>
                  <a:pt x="248562" y="296041"/>
                </a:lnTo>
                <a:lnTo>
                  <a:pt x="259341" y="257181"/>
                </a:lnTo>
                <a:lnTo>
                  <a:pt x="278966" y="223955"/>
                </a:lnTo>
                <a:lnTo>
                  <a:pt x="307365" y="196433"/>
                </a:lnTo>
                <a:lnTo>
                  <a:pt x="344466" y="174689"/>
                </a:lnTo>
                <a:lnTo>
                  <a:pt x="390198" y="158794"/>
                </a:lnTo>
                <a:lnTo>
                  <a:pt x="444489" y="148820"/>
                </a:lnTo>
                <a:lnTo>
                  <a:pt x="413893" y="0"/>
                </a:lnTo>
                <a:close/>
              </a:path>
            </a:pathLst>
          </a:custGeom>
          <a:solidFill>
            <a:srgbClr val="FC91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01" name="Google Shape;301;p25"/>
          <p:cNvSpPr txBox="1"/>
          <p:nvPr/>
        </p:nvSpPr>
        <p:spPr>
          <a:xfrm>
            <a:off x="842293" y="2542068"/>
            <a:ext cx="4345200" cy="828900"/>
          </a:xfrm>
          <a:prstGeom prst="rect">
            <a:avLst/>
          </a:prstGeom>
          <a:noFill/>
          <a:ln>
            <a:noFill/>
          </a:ln>
        </p:spPr>
        <p:txBody>
          <a:bodyPr anchorCtr="0" anchor="t" bIns="0" lIns="0" spcFirstLastPara="1" rIns="0" wrap="square" tIns="7800">
            <a:noAutofit/>
          </a:bodyPr>
          <a:lstStyle/>
          <a:p>
            <a:pPr indent="0" lvl="0" marL="0" marR="0" rtl="0" algn="l">
              <a:lnSpc>
                <a:spcPct val="115000"/>
              </a:lnSpc>
              <a:spcBef>
                <a:spcPts val="0"/>
              </a:spcBef>
              <a:spcAft>
                <a:spcPts val="0"/>
              </a:spcAft>
              <a:buClr>
                <a:srgbClr val="000000"/>
              </a:buClr>
              <a:buSzPts val="750"/>
              <a:buFont typeface="Arial"/>
              <a:buNone/>
            </a:pPr>
            <a:r>
              <a:rPr b="0" i="1" lang="en" sz="750" u="none" cap="none" strike="noStrike">
                <a:solidFill>
                  <a:srgbClr val="4D4D4D"/>
                </a:solidFill>
                <a:latin typeface="Montserrat"/>
                <a:ea typeface="Montserrat"/>
                <a:cs typeface="Montserrat"/>
                <a:sym typeface="Montserrat"/>
              </a:rPr>
              <a:t>MuleSoft is the heart of how we make applications talk to each other at MAC. The Apisero</a:t>
            </a:r>
            <a:endParaRPr b="0" i="0" sz="750" u="none" cap="none" strike="noStrike">
              <a:solidFill>
                <a:srgbClr val="000000"/>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750"/>
              <a:buFont typeface="Arial"/>
              <a:buNone/>
            </a:pPr>
            <a:r>
              <a:rPr b="0" i="1" lang="en" sz="750" u="none" cap="none" strike="noStrike">
                <a:solidFill>
                  <a:srgbClr val="4D4D4D"/>
                </a:solidFill>
                <a:latin typeface="Montserrat"/>
                <a:ea typeface="Montserrat"/>
                <a:cs typeface="Montserrat"/>
                <a:sym typeface="Montserrat"/>
              </a:rPr>
              <a:t>team has provided deep technical knowledge of the design, development and DevOps for  Mule. That application of best practices in cluster management, APIs and integration has  been invaluable to keeping our EAI platform running smoothly.</a:t>
            </a:r>
            <a:endParaRPr b="0" i="0" sz="75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750"/>
              <a:buFont typeface="Arial"/>
              <a:buNone/>
            </a:pPr>
            <a:r>
              <a:t/>
            </a:r>
            <a:endParaRPr b="0" i="0" sz="75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750"/>
              <a:buFont typeface="Arial"/>
              <a:buNone/>
            </a:pPr>
            <a:r>
              <a:rPr b="0" i="1" lang="en" sz="750" u="none" cap="none" strike="noStrike">
                <a:solidFill>
                  <a:srgbClr val="3567C7"/>
                </a:solidFill>
                <a:latin typeface="Montserrat"/>
                <a:ea typeface="Montserrat"/>
                <a:cs typeface="Montserrat"/>
                <a:sym typeface="Montserrat"/>
              </a:rPr>
              <a:t>-</a:t>
            </a:r>
            <a:r>
              <a:rPr b="1" i="1" lang="en" sz="750" u="none" cap="none" strike="noStrike">
                <a:solidFill>
                  <a:srgbClr val="3567C7"/>
                </a:solidFill>
                <a:latin typeface="Montserrat"/>
                <a:ea typeface="Montserrat"/>
                <a:cs typeface="Montserrat"/>
                <a:sym typeface="Montserrat"/>
              </a:rPr>
              <a:t> </a:t>
            </a:r>
            <a:r>
              <a:rPr b="1" i="0" lang="en" sz="750" u="none" cap="none" strike="noStrike">
                <a:solidFill>
                  <a:srgbClr val="3567C7"/>
                </a:solidFill>
                <a:latin typeface="Montserrat"/>
                <a:ea typeface="Montserrat"/>
                <a:cs typeface="Montserrat"/>
                <a:sym typeface="Montserrat"/>
              </a:rPr>
              <a:t>George Niece, Metropolitan Airport Commission</a:t>
            </a:r>
            <a:endParaRPr b="1" i="0" sz="750" u="none" cap="none" strike="noStrike">
              <a:solidFill>
                <a:srgbClr val="000000"/>
              </a:solidFill>
              <a:latin typeface="Montserrat"/>
              <a:ea typeface="Montserrat"/>
              <a:cs typeface="Montserrat"/>
              <a:sym typeface="Montserrat"/>
            </a:endParaRPr>
          </a:p>
        </p:txBody>
      </p:sp>
      <p:sp>
        <p:nvSpPr>
          <p:cNvPr id="302" name="Google Shape;302;p25"/>
          <p:cNvSpPr/>
          <p:nvPr/>
        </p:nvSpPr>
        <p:spPr>
          <a:xfrm>
            <a:off x="368895" y="3632746"/>
            <a:ext cx="5292000" cy="14745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03" name="Google Shape;303;p25"/>
          <p:cNvSpPr/>
          <p:nvPr/>
        </p:nvSpPr>
        <p:spPr>
          <a:xfrm>
            <a:off x="457191" y="3723093"/>
            <a:ext cx="5115417" cy="1293806"/>
          </a:xfrm>
          <a:custGeom>
            <a:rect b="b" l="l" r="r" t="t"/>
            <a:pathLst>
              <a:path extrusionOk="0" h="2843529" w="11242675">
                <a:moveTo>
                  <a:pt x="11061790" y="0"/>
                </a:moveTo>
                <a:lnTo>
                  <a:pt x="180296" y="0"/>
                </a:lnTo>
                <a:lnTo>
                  <a:pt x="132365" y="6441"/>
                </a:lnTo>
                <a:lnTo>
                  <a:pt x="89295" y="24618"/>
                </a:lnTo>
                <a:lnTo>
                  <a:pt x="52806" y="52812"/>
                </a:lnTo>
                <a:lnTo>
                  <a:pt x="24614" y="89305"/>
                </a:lnTo>
                <a:lnTo>
                  <a:pt x="6440" y="132376"/>
                </a:lnTo>
                <a:lnTo>
                  <a:pt x="0" y="180308"/>
                </a:lnTo>
                <a:lnTo>
                  <a:pt x="0" y="2662976"/>
                </a:lnTo>
                <a:lnTo>
                  <a:pt x="6440" y="2710903"/>
                </a:lnTo>
                <a:lnTo>
                  <a:pt x="24614" y="2753971"/>
                </a:lnTo>
                <a:lnTo>
                  <a:pt x="52806" y="2790461"/>
                </a:lnTo>
                <a:lnTo>
                  <a:pt x="89295" y="2818654"/>
                </a:lnTo>
                <a:lnTo>
                  <a:pt x="132365" y="2836831"/>
                </a:lnTo>
                <a:lnTo>
                  <a:pt x="180296" y="2843272"/>
                </a:lnTo>
                <a:lnTo>
                  <a:pt x="11061790" y="2843272"/>
                </a:lnTo>
                <a:lnTo>
                  <a:pt x="11109722" y="2836831"/>
                </a:lnTo>
                <a:lnTo>
                  <a:pt x="11152794" y="2818654"/>
                </a:lnTo>
                <a:lnTo>
                  <a:pt x="11189287" y="2790461"/>
                </a:lnTo>
                <a:lnTo>
                  <a:pt x="11217481" y="2753971"/>
                </a:lnTo>
                <a:lnTo>
                  <a:pt x="11235658" y="2710903"/>
                </a:lnTo>
                <a:lnTo>
                  <a:pt x="11242099" y="2662976"/>
                </a:lnTo>
                <a:lnTo>
                  <a:pt x="11242099" y="180308"/>
                </a:lnTo>
                <a:lnTo>
                  <a:pt x="11235658" y="132376"/>
                </a:lnTo>
                <a:lnTo>
                  <a:pt x="11217481" y="89305"/>
                </a:lnTo>
                <a:lnTo>
                  <a:pt x="11189287" y="52812"/>
                </a:lnTo>
                <a:lnTo>
                  <a:pt x="11152794" y="24618"/>
                </a:lnTo>
                <a:lnTo>
                  <a:pt x="11109722" y="6441"/>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04" name="Google Shape;304;p25"/>
          <p:cNvSpPr/>
          <p:nvPr/>
        </p:nvSpPr>
        <p:spPr>
          <a:xfrm>
            <a:off x="730050" y="3606500"/>
            <a:ext cx="434467" cy="336019"/>
          </a:xfrm>
          <a:custGeom>
            <a:rect b="b" l="l" r="r" t="t"/>
            <a:pathLst>
              <a:path extrusionOk="0" h="738504" w="987425">
                <a:moveTo>
                  <a:pt x="954178" y="0"/>
                </a:moveTo>
                <a:lnTo>
                  <a:pt x="904860" y="3012"/>
                </a:lnTo>
                <a:lnTo>
                  <a:pt x="858112" y="8892"/>
                </a:lnTo>
                <a:lnTo>
                  <a:pt x="814057" y="17788"/>
                </a:lnTo>
                <a:lnTo>
                  <a:pt x="772818" y="29848"/>
                </a:lnTo>
                <a:lnTo>
                  <a:pt x="734519" y="45222"/>
                </a:lnTo>
                <a:lnTo>
                  <a:pt x="699283" y="64058"/>
                </a:lnTo>
                <a:lnTo>
                  <a:pt x="667232" y="86504"/>
                </a:lnTo>
                <a:lnTo>
                  <a:pt x="638491" y="112709"/>
                </a:lnTo>
                <a:lnTo>
                  <a:pt x="613182" y="142821"/>
                </a:lnTo>
                <a:lnTo>
                  <a:pt x="591429" y="176990"/>
                </a:lnTo>
                <a:lnTo>
                  <a:pt x="573355" y="215364"/>
                </a:lnTo>
                <a:lnTo>
                  <a:pt x="559082" y="258091"/>
                </a:lnTo>
                <a:lnTo>
                  <a:pt x="548735" y="305321"/>
                </a:lnTo>
                <a:lnTo>
                  <a:pt x="542437" y="357201"/>
                </a:lnTo>
                <a:lnTo>
                  <a:pt x="540310" y="413880"/>
                </a:lnTo>
                <a:lnTo>
                  <a:pt x="540310" y="738071"/>
                </a:lnTo>
                <a:lnTo>
                  <a:pt x="937893" y="738071"/>
                </a:lnTo>
                <a:lnTo>
                  <a:pt x="937893" y="340462"/>
                </a:lnTo>
                <a:lnTo>
                  <a:pt x="787012" y="340462"/>
                </a:lnTo>
                <a:lnTo>
                  <a:pt x="789626" y="296041"/>
                </a:lnTo>
                <a:lnTo>
                  <a:pt x="800945" y="257181"/>
                </a:lnTo>
                <a:lnTo>
                  <a:pt x="820931" y="223955"/>
                </a:lnTo>
                <a:lnTo>
                  <a:pt x="849548" y="196433"/>
                </a:lnTo>
                <a:lnTo>
                  <a:pt x="886760" y="174689"/>
                </a:lnTo>
                <a:lnTo>
                  <a:pt x="932530" y="158794"/>
                </a:lnTo>
                <a:lnTo>
                  <a:pt x="986822" y="148820"/>
                </a:lnTo>
                <a:lnTo>
                  <a:pt x="954178" y="0"/>
                </a:lnTo>
                <a:close/>
              </a:path>
              <a:path extrusionOk="0" h="738504" w="987425">
                <a:moveTo>
                  <a:pt x="413893" y="0"/>
                </a:moveTo>
                <a:lnTo>
                  <a:pt x="364218" y="3012"/>
                </a:lnTo>
                <a:lnTo>
                  <a:pt x="317210" y="8892"/>
                </a:lnTo>
                <a:lnTo>
                  <a:pt x="272983" y="17788"/>
                </a:lnTo>
                <a:lnTo>
                  <a:pt x="231648" y="29848"/>
                </a:lnTo>
                <a:lnTo>
                  <a:pt x="193317" y="45222"/>
                </a:lnTo>
                <a:lnTo>
                  <a:pt x="158104" y="64058"/>
                </a:lnTo>
                <a:lnTo>
                  <a:pt x="126120" y="86504"/>
                </a:lnTo>
                <a:lnTo>
                  <a:pt x="97479" y="112709"/>
                </a:lnTo>
                <a:lnTo>
                  <a:pt x="72291" y="142821"/>
                </a:lnTo>
                <a:lnTo>
                  <a:pt x="50670" y="176990"/>
                </a:lnTo>
                <a:lnTo>
                  <a:pt x="32728" y="215364"/>
                </a:lnTo>
                <a:lnTo>
                  <a:pt x="18578" y="258091"/>
                </a:lnTo>
                <a:lnTo>
                  <a:pt x="8332" y="305321"/>
                </a:lnTo>
                <a:lnTo>
                  <a:pt x="2101" y="357201"/>
                </a:lnTo>
                <a:lnTo>
                  <a:pt x="0" y="413880"/>
                </a:lnTo>
                <a:lnTo>
                  <a:pt x="0" y="738071"/>
                </a:lnTo>
                <a:lnTo>
                  <a:pt x="397583" y="738071"/>
                </a:lnTo>
                <a:lnTo>
                  <a:pt x="397583" y="340462"/>
                </a:lnTo>
                <a:lnTo>
                  <a:pt x="246702" y="340462"/>
                </a:lnTo>
                <a:lnTo>
                  <a:pt x="248562" y="296041"/>
                </a:lnTo>
                <a:lnTo>
                  <a:pt x="259341" y="257181"/>
                </a:lnTo>
                <a:lnTo>
                  <a:pt x="278966" y="223955"/>
                </a:lnTo>
                <a:lnTo>
                  <a:pt x="307365" y="196433"/>
                </a:lnTo>
                <a:lnTo>
                  <a:pt x="344466" y="174689"/>
                </a:lnTo>
                <a:lnTo>
                  <a:pt x="390198" y="158794"/>
                </a:lnTo>
                <a:lnTo>
                  <a:pt x="444489" y="148820"/>
                </a:lnTo>
                <a:lnTo>
                  <a:pt x="413893" y="0"/>
                </a:lnTo>
                <a:close/>
              </a:path>
            </a:pathLst>
          </a:custGeom>
          <a:solidFill>
            <a:srgbClr val="FC91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05" name="Google Shape;305;p25"/>
          <p:cNvSpPr txBox="1"/>
          <p:nvPr/>
        </p:nvSpPr>
        <p:spPr>
          <a:xfrm>
            <a:off x="784793" y="4035943"/>
            <a:ext cx="4345200" cy="828900"/>
          </a:xfrm>
          <a:prstGeom prst="rect">
            <a:avLst/>
          </a:prstGeom>
          <a:noFill/>
          <a:ln>
            <a:noFill/>
          </a:ln>
        </p:spPr>
        <p:txBody>
          <a:bodyPr anchorCtr="0" anchor="t" bIns="0" lIns="0" spcFirstLastPara="1" rIns="0" wrap="square" tIns="7800">
            <a:noAutofit/>
          </a:bodyPr>
          <a:lstStyle/>
          <a:p>
            <a:pPr indent="0" lvl="0" marL="0" marR="0" rtl="0" algn="l">
              <a:lnSpc>
                <a:spcPct val="115000"/>
              </a:lnSpc>
              <a:spcBef>
                <a:spcPts val="0"/>
              </a:spcBef>
              <a:spcAft>
                <a:spcPts val="0"/>
              </a:spcAft>
              <a:buClr>
                <a:srgbClr val="000000"/>
              </a:buClr>
              <a:buSzPts val="750"/>
              <a:buFont typeface="Arial"/>
              <a:buNone/>
            </a:pPr>
            <a:r>
              <a:rPr b="0" i="1" lang="en" sz="750" u="none" cap="none" strike="noStrike">
                <a:solidFill>
                  <a:srgbClr val="4D4D4D"/>
                </a:solidFill>
                <a:latin typeface="Montserrat"/>
                <a:ea typeface="Montserrat"/>
                <a:cs typeface="Montserrat"/>
                <a:sym typeface="Montserrat"/>
              </a:rPr>
              <a:t>MuleSoft is the heart of how we make applications talk to each other at MAC. The Apisero</a:t>
            </a:r>
            <a:endParaRPr b="0" i="0" sz="750" u="none" cap="none" strike="noStrike">
              <a:solidFill>
                <a:srgbClr val="000000"/>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750"/>
              <a:buFont typeface="Arial"/>
              <a:buNone/>
            </a:pPr>
            <a:r>
              <a:rPr b="0" i="1" lang="en" sz="750" u="none" cap="none" strike="noStrike">
                <a:solidFill>
                  <a:srgbClr val="4D4D4D"/>
                </a:solidFill>
                <a:latin typeface="Montserrat"/>
                <a:ea typeface="Montserrat"/>
                <a:cs typeface="Montserrat"/>
                <a:sym typeface="Montserrat"/>
              </a:rPr>
              <a:t>team has provided deep technical knowledge of the design, development and DevOps for  Mule. That application of best practices in cluster management, APIs and integration has  been invaluable to keeping our EAI platform running smoothly.</a:t>
            </a:r>
            <a:endParaRPr b="0" i="0" sz="75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750"/>
              <a:buFont typeface="Arial"/>
              <a:buNone/>
            </a:pPr>
            <a:r>
              <a:t/>
            </a:r>
            <a:endParaRPr b="0" i="0" sz="75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750"/>
              <a:buFont typeface="Arial"/>
              <a:buNone/>
            </a:pPr>
            <a:r>
              <a:rPr b="0" i="1" lang="en" sz="750" u="none" cap="none" strike="noStrike">
                <a:solidFill>
                  <a:srgbClr val="3567C7"/>
                </a:solidFill>
                <a:latin typeface="Montserrat"/>
                <a:ea typeface="Montserrat"/>
                <a:cs typeface="Montserrat"/>
                <a:sym typeface="Montserrat"/>
              </a:rPr>
              <a:t>-</a:t>
            </a:r>
            <a:r>
              <a:rPr b="1" i="1" lang="en" sz="750" u="none" cap="none" strike="noStrike">
                <a:solidFill>
                  <a:srgbClr val="3567C7"/>
                </a:solidFill>
                <a:latin typeface="Montserrat"/>
                <a:ea typeface="Montserrat"/>
                <a:cs typeface="Montserrat"/>
                <a:sym typeface="Montserrat"/>
              </a:rPr>
              <a:t> </a:t>
            </a:r>
            <a:r>
              <a:rPr b="1" i="0" lang="en" sz="750" u="none" cap="none" strike="noStrike">
                <a:solidFill>
                  <a:srgbClr val="3567C7"/>
                </a:solidFill>
                <a:latin typeface="Montserrat"/>
                <a:ea typeface="Montserrat"/>
                <a:cs typeface="Montserrat"/>
                <a:sym typeface="Montserrat"/>
              </a:rPr>
              <a:t>George Niece, Metropolitan Airport Commission</a:t>
            </a:r>
            <a:endParaRPr b="1" i="0" sz="750" u="none" cap="none" strike="noStrike">
              <a:solidFill>
                <a:srgbClr val="000000"/>
              </a:solidFill>
              <a:latin typeface="Montserrat"/>
              <a:ea typeface="Montserrat"/>
              <a:cs typeface="Montserrat"/>
              <a:sym typeface="Montserrat"/>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imonial 2">
  <p:cSld name="OBJECT_1_8_3_1_1">
    <p:spTree>
      <p:nvGrpSpPr>
        <p:cNvPr id="306" name="Shape 306"/>
        <p:cNvGrpSpPr/>
        <p:nvPr/>
      </p:nvGrpSpPr>
      <p:grpSpPr>
        <a:xfrm>
          <a:off x="0" y="0"/>
          <a:ext cx="0" cy="0"/>
          <a:chOff x="0" y="0"/>
          <a:chExt cx="0" cy="0"/>
        </a:xfrm>
      </p:grpSpPr>
      <p:sp>
        <p:nvSpPr>
          <p:cNvPr id="307" name="Google Shape;307;p26"/>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8" name="Google Shape;308;p26"/>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9" name="Google Shape;309;p26"/>
          <p:cNvSpPr txBox="1"/>
          <p:nvPr>
            <p:ph idx="12" type="sldNum"/>
          </p:nvPr>
        </p:nvSpPr>
        <p:spPr>
          <a:xfrm>
            <a:off x="6583681" y="4783455"/>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pic>
        <p:nvPicPr>
          <p:cNvPr id="310" name="Google Shape;310;p26"/>
          <p:cNvPicPr preferRelativeResize="0"/>
          <p:nvPr/>
        </p:nvPicPr>
        <p:blipFill rotWithShape="1">
          <a:blip r:embed="rId2">
            <a:alphaModFix/>
          </a:blip>
          <a:srcRect b="0" l="0" r="0" t="0"/>
          <a:stretch/>
        </p:blipFill>
        <p:spPr>
          <a:xfrm>
            <a:off x="-325" y="0"/>
            <a:ext cx="9144000" cy="5143500"/>
          </a:xfrm>
          <a:prstGeom prst="rect">
            <a:avLst/>
          </a:prstGeom>
          <a:noFill/>
          <a:ln>
            <a:noFill/>
          </a:ln>
        </p:spPr>
      </p:pic>
      <p:sp>
        <p:nvSpPr>
          <p:cNvPr id="311" name="Google Shape;311;p26"/>
          <p:cNvSpPr txBox="1"/>
          <p:nvPr>
            <p:ph type="title"/>
          </p:nvPr>
        </p:nvSpPr>
        <p:spPr>
          <a:xfrm>
            <a:off x="390975" y="741250"/>
            <a:ext cx="7745100" cy="534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1900"/>
              <a:buFont typeface="Montserrat"/>
              <a:buNone/>
              <a:defRPr sz="4200">
                <a:solidFill>
                  <a:srgbClr val="FFFFFF"/>
                </a:solidFill>
                <a:latin typeface="Montserrat"/>
                <a:ea typeface="Montserrat"/>
                <a:cs typeface="Montserrat"/>
                <a:sym typeface="Montserrat"/>
              </a:defRPr>
            </a:lvl1pPr>
            <a:lvl2pPr lvl="1"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2pPr>
            <a:lvl3pPr lvl="2"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3pPr>
            <a:lvl4pPr lvl="3"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4pPr>
            <a:lvl5pPr lvl="4"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5pPr>
            <a:lvl6pPr lvl="5"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6pPr>
            <a:lvl7pPr lvl="6"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7pPr>
            <a:lvl8pPr lvl="7"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8pPr>
            <a:lvl9pPr lvl="8"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9pPr>
          </a:lstStyle>
          <a:p/>
        </p:txBody>
      </p:sp>
      <p:sp>
        <p:nvSpPr>
          <p:cNvPr id="312" name="Google Shape;312;p26"/>
          <p:cNvSpPr txBox="1"/>
          <p:nvPr>
            <p:ph idx="2" type="title"/>
          </p:nvPr>
        </p:nvSpPr>
        <p:spPr>
          <a:xfrm>
            <a:off x="395675" y="422875"/>
            <a:ext cx="3911400" cy="534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100"/>
              <a:buFont typeface="Montserrat"/>
              <a:buNone/>
              <a:defRPr b="0" sz="1700">
                <a:solidFill>
                  <a:srgbClr val="FFFFFF"/>
                </a:solidFill>
                <a:latin typeface="Montserrat"/>
                <a:ea typeface="Montserrat"/>
                <a:cs typeface="Montserrat"/>
                <a:sym typeface="Montserrat"/>
              </a:defRPr>
            </a:lvl1pPr>
            <a:lvl2pPr lvl="1"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2pPr>
            <a:lvl3pPr lvl="2"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3pPr>
            <a:lvl4pPr lvl="3"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4pPr>
            <a:lvl5pPr lvl="4"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5pPr>
            <a:lvl6pPr lvl="5"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6pPr>
            <a:lvl7pPr lvl="6"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7pPr>
            <a:lvl8pPr lvl="7"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8pPr>
            <a:lvl9pPr lvl="8"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9pPr>
          </a:lstStyle>
          <a:p/>
        </p:txBody>
      </p:sp>
      <p:sp>
        <p:nvSpPr>
          <p:cNvPr id="313" name="Google Shape;313;p26"/>
          <p:cNvSpPr/>
          <p:nvPr/>
        </p:nvSpPr>
        <p:spPr>
          <a:xfrm>
            <a:off x="6179243" y="617176"/>
            <a:ext cx="2964300" cy="4526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14" name="Google Shape;314;p26"/>
          <p:cNvSpPr/>
          <p:nvPr/>
        </p:nvSpPr>
        <p:spPr>
          <a:xfrm>
            <a:off x="0" y="422875"/>
            <a:ext cx="130759" cy="874865"/>
          </a:xfrm>
          <a:custGeom>
            <a:rect b="b" l="l" r="r" t="t"/>
            <a:pathLst>
              <a:path extrusionOk="0" h="1922780" w="817244">
                <a:moveTo>
                  <a:pt x="816729" y="0"/>
                </a:moveTo>
                <a:lnTo>
                  <a:pt x="0" y="0"/>
                </a:lnTo>
                <a:lnTo>
                  <a:pt x="0" y="1922454"/>
                </a:lnTo>
                <a:lnTo>
                  <a:pt x="816729" y="1922454"/>
                </a:lnTo>
                <a:lnTo>
                  <a:pt x="816729"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15" name="Google Shape;315;p26"/>
          <p:cNvSpPr txBox="1"/>
          <p:nvPr>
            <p:ph idx="1" type="body"/>
          </p:nvPr>
        </p:nvSpPr>
        <p:spPr>
          <a:xfrm>
            <a:off x="456275" y="2217550"/>
            <a:ext cx="5420700" cy="2565900"/>
          </a:xfrm>
          <a:prstGeom prst="rect">
            <a:avLst/>
          </a:prstGeom>
          <a:noFill/>
          <a:ln>
            <a:noFill/>
          </a:ln>
        </p:spPr>
        <p:txBody>
          <a:bodyPr anchorCtr="0" anchor="t" bIns="0" lIns="0" spcFirstLastPara="1" rIns="0" wrap="square" tIns="0">
            <a:noAutofit/>
          </a:bodyPr>
          <a:lstStyle>
            <a:lvl1pPr indent="-228600" lvl="0" marL="457200" algn="l">
              <a:lnSpc>
                <a:spcPct val="150000"/>
              </a:lnSpc>
              <a:spcBef>
                <a:spcPts val="0"/>
              </a:spcBef>
              <a:spcAft>
                <a:spcPts val="0"/>
              </a:spcAft>
              <a:buClr>
                <a:srgbClr val="FFFFFF"/>
              </a:buClr>
              <a:buSzPts val="1800"/>
              <a:buNone/>
              <a:defRPr>
                <a:solidFill>
                  <a:srgbClr val="FFFFFF"/>
                </a:solidFill>
              </a:defRPr>
            </a:lvl1pPr>
            <a:lvl2pPr indent="-228600" lvl="1" marL="914400" algn="l">
              <a:lnSpc>
                <a:spcPct val="150000"/>
              </a:lnSpc>
              <a:spcBef>
                <a:spcPts val="0"/>
              </a:spcBef>
              <a:spcAft>
                <a:spcPts val="0"/>
              </a:spcAft>
              <a:buClr>
                <a:srgbClr val="FFFFFF"/>
              </a:buClr>
              <a:buSzPts val="600"/>
              <a:buNone/>
              <a:defRPr>
                <a:solidFill>
                  <a:srgbClr val="FFFFFF"/>
                </a:solidFill>
              </a:defRPr>
            </a:lvl2pPr>
            <a:lvl3pPr indent="-228600" lvl="2" marL="1371600" algn="l">
              <a:lnSpc>
                <a:spcPct val="150000"/>
              </a:lnSpc>
              <a:spcBef>
                <a:spcPts val="0"/>
              </a:spcBef>
              <a:spcAft>
                <a:spcPts val="0"/>
              </a:spcAft>
              <a:buClr>
                <a:srgbClr val="FFFFFF"/>
              </a:buClr>
              <a:buSzPts val="600"/>
              <a:buNone/>
              <a:defRPr>
                <a:solidFill>
                  <a:srgbClr val="FFFFFF"/>
                </a:solidFill>
              </a:defRPr>
            </a:lvl3pPr>
            <a:lvl4pPr indent="-228600" lvl="3" marL="1828800" algn="l">
              <a:lnSpc>
                <a:spcPct val="150000"/>
              </a:lnSpc>
              <a:spcBef>
                <a:spcPts val="0"/>
              </a:spcBef>
              <a:spcAft>
                <a:spcPts val="0"/>
              </a:spcAft>
              <a:buClr>
                <a:srgbClr val="FFFFFF"/>
              </a:buClr>
              <a:buSzPts val="600"/>
              <a:buNone/>
              <a:defRPr>
                <a:solidFill>
                  <a:srgbClr val="FFFFFF"/>
                </a:solidFill>
              </a:defRPr>
            </a:lvl4pPr>
            <a:lvl5pPr indent="-228600" lvl="4" marL="2286000" algn="l">
              <a:lnSpc>
                <a:spcPct val="150000"/>
              </a:lnSpc>
              <a:spcBef>
                <a:spcPts val="0"/>
              </a:spcBef>
              <a:spcAft>
                <a:spcPts val="0"/>
              </a:spcAft>
              <a:buClr>
                <a:srgbClr val="FFFFFF"/>
              </a:buClr>
              <a:buSzPts val="600"/>
              <a:buNone/>
              <a:defRPr>
                <a:solidFill>
                  <a:srgbClr val="FFFFFF"/>
                </a:solidFill>
              </a:defRPr>
            </a:lvl5pPr>
            <a:lvl6pPr indent="-228600" lvl="5" marL="2743200" algn="l">
              <a:lnSpc>
                <a:spcPct val="150000"/>
              </a:lnSpc>
              <a:spcBef>
                <a:spcPts val="0"/>
              </a:spcBef>
              <a:spcAft>
                <a:spcPts val="0"/>
              </a:spcAft>
              <a:buClr>
                <a:srgbClr val="FFFFFF"/>
              </a:buClr>
              <a:buSzPts val="600"/>
              <a:buNone/>
              <a:defRPr>
                <a:solidFill>
                  <a:srgbClr val="FFFFFF"/>
                </a:solidFill>
              </a:defRPr>
            </a:lvl6pPr>
            <a:lvl7pPr indent="-228600" lvl="6" marL="3200400" algn="l">
              <a:lnSpc>
                <a:spcPct val="150000"/>
              </a:lnSpc>
              <a:spcBef>
                <a:spcPts val="0"/>
              </a:spcBef>
              <a:spcAft>
                <a:spcPts val="0"/>
              </a:spcAft>
              <a:buClr>
                <a:srgbClr val="FFFFFF"/>
              </a:buClr>
              <a:buSzPts val="600"/>
              <a:buNone/>
              <a:defRPr>
                <a:solidFill>
                  <a:srgbClr val="FFFFFF"/>
                </a:solidFill>
              </a:defRPr>
            </a:lvl7pPr>
            <a:lvl8pPr indent="-228600" lvl="7" marL="3657600" algn="l">
              <a:lnSpc>
                <a:spcPct val="150000"/>
              </a:lnSpc>
              <a:spcBef>
                <a:spcPts val="0"/>
              </a:spcBef>
              <a:spcAft>
                <a:spcPts val="0"/>
              </a:spcAft>
              <a:buClr>
                <a:srgbClr val="FFFFFF"/>
              </a:buClr>
              <a:buSzPts val="600"/>
              <a:buNone/>
              <a:defRPr>
                <a:solidFill>
                  <a:srgbClr val="FFFFFF"/>
                </a:solidFill>
              </a:defRPr>
            </a:lvl8pPr>
            <a:lvl9pPr indent="-228600" lvl="8" marL="4114800" algn="l">
              <a:lnSpc>
                <a:spcPct val="150000"/>
              </a:lnSpc>
              <a:spcBef>
                <a:spcPts val="0"/>
              </a:spcBef>
              <a:spcAft>
                <a:spcPts val="0"/>
              </a:spcAft>
              <a:buClr>
                <a:srgbClr val="FFFFFF"/>
              </a:buClr>
              <a:buSzPts val="600"/>
              <a:buNone/>
              <a:defRPr>
                <a:solidFill>
                  <a:srgbClr val="FFFFFF"/>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8 4">
  <p:cSld name="OBJECT_1_8_4">
    <p:spTree>
      <p:nvGrpSpPr>
        <p:cNvPr id="316" name="Shape 316"/>
        <p:cNvGrpSpPr/>
        <p:nvPr/>
      </p:nvGrpSpPr>
      <p:grpSpPr>
        <a:xfrm>
          <a:off x="0" y="0"/>
          <a:ext cx="0" cy="0"/>
          <a:chOff x="0" y="0"/>
          <a:chExt cx="0" cy="0"/>
        </a:xfrm>
      </p:grpSpPr>
      <p:sp>
        <p:nvSpPr>
          <p:cNvPr id="317" name="Google Shape;317;p27"/>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8" name="Google Shape;318;p27"/>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9" name="Google Shape;319;p27"/>
          <p:cNvSpPr txBox="1"/>
          <p:nvPr>
            <p:ph idx="12" type="sldNum"/>
          </p:nvPr>
        </p:nvSpPr>
        <p:spPr>
          <a:xfrm>
            <a:off x="6583681" y="4783455"/>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pic>
        <p:nvPicPr>
          <p:cNvPr id="320" name="Google Shape;320;p27"/>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8 4 1">
  <p:cSld name="OBJECT_1_8_4_1">
    <p:spTree>
      <p:nvGrpSpPr>
        <p:cNvPr id="321" name="Shape 321"/>
        <p:cNvGrpSpPr/>
        <p:nvPr/>
      </p:nvGrpSpPr>
      <p:grpSpPr>
        <a:xfrm>
          <a:off x="0" y="0"/>
          <a:ext cx="0" cy="0"/>
          <a:chOff x="0" y="0"/>
          <a:chExt cx="0" cy="0"/>
        </a:xfrm>
      </p:grpSpPr>
      <p:sp>
        <p:nvSpPr>
          <p:cNvPr id="322" name="Google Shape;322;p28"/>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3" name="Google Shape;323;p28"/>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4" name="Google Shape;324;p28"/>
          <p:cNvSpPr txBox="1"/>
          <p:nvPr>
            <p:ph idx="12" type="sldNum"/>
          </p:nvPr>
        </p:nvSpPr>
        <p:spPr>
          <a:xfrm>
            <a:off x="6583681" y="4783455"/>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pic>
        <p:nvPicPr>
          <p:cNvPr id="325" name="Google Shape;325;p2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26" name="Google Shape;326;p28"/>
          <p:cNvSpPr txBox="1"/>
          <p:nvPr>
            <p:ph type="title"/>
          </p:nvPr>
        </p:nvSpPr>
        <p:spPr>
          <a:xfrm>
            <a:off x="390975" y="2353025"/>
            <a:ext cx="8026800" cy="534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1900"/>
              <a:buFont typeface="Montserrat"/>
              <a:buNone/>
              <a:defRPr sz="4200">
                <a:solidFill>
                  <a:srgbClr val="FFFFFF"/>
                </a:solidFill>
                <a:latin typeface="Montserrat"/>
                <a:ea typeface="Montserrat"/>
                <a:cs typeface="Montserrat"/>
                <a:sym typeface="Montserrat"/>
              </a:defRPr>
            </a:lvl1pPr>
            <a:lvl2pPr lvl="1"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2pPr>
            <a:lvl3pPr lvl="2"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3pPr>
            <a:lvl4pPr lvl="3"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4pPr>
            <a:lvl5pPr lvl="4"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5pPr>
            <a:lvl6pPr lvl="5"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6pPr>
            <a:lvl7pPr lvl="6"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7pPr>
            <a:lvl8pPr lvl="7"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8pPr>
            <a:lvl9pPr lvl="8"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9pPr>
          </a:lstStyle>
          <a:p/>
        </p:txBody>
      </p:sp>
      <p:sp>
        <p:nvSpPr>
          <p:cNvPr id="327" name="Google Shape;327;p28"/>
          <p:cNvSpPr txBox="1"/>
          <p:nvPr>
            <p:ph idx="2" type="title"/>
          </p:nvPr>
        </p:nvSpPr>
        <p:spPr>
          <a:xfrm>
            <a:off x="395675" y="2034650"/>
            <a:ext cx="3911400" cy="534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100"/>
              <a:buFont typeface="Montserrat"/>
              <a:buNone/>
              <a:defRPr b="0" sz="1700">
                <a:solidFill>
                  <a:srgbClr val="FFFFFF"/>
                </a:solidFill>
                <a:latin typeface="Montserrat"/>
                <a:ea typeface="Montserrat"/>
                <a:cs typeface="Montserrat"/>
                <a:sym typeface="Montserrat"/>
              </a:defRPr>
            </a:lvl1pPr>
            <a:lvl2pPr lvl="1"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2pPr>
            <a:lvl3pPr lvl="2"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3pPr>
            <a:lvl4pPr lvl="3"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4pPr>
            <a:lvl5pPr lvl="4"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5pPr>
            <a:lvl6pPr lvl="5"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6pPr>
            <a:lvl7pPr lvl="6"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7pPr>
            <a:lvl8pPr lvl="7"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8pPr>
            <a:lvl9pPr lvl="8"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8 5">
  <p:cSld name="OBJECT_1_8_5">
    <p:spTree>
      <p:nvGrpSpPr>
        <p:cNvPr id="328" name="Shape 328"/>
        <p:cNvGrpSpPr/>
        <p:nvPr/>
      </p:nvGrpSpPr>
      <p:grpSpPr>
        <a:xfrm>
          <a:off x="0" y="0"/>
          <a:ext cx="0" cy="0"/>
          <a:chOff x="0" y="0"/>
          <a:chExt cx="0" cy="0"/>
        </a:xfrm>
      </p:grpSpPr>
      <p:sp>
        <p:nvSpPr>
          <p:cNvPr id="329" name="Google Shape;329;p29"/>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0" name="Google Shape;330;p29"/>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1" name="Google Shape;331;p29"/>
          <p:cNvSpPr txBox="1"/>
          <p:nvPr>
            <p:ph idx="12" type="sldNum"/>
          </p:nvPr>
        </p:nvSpPr>
        <p:spPr>
          <a:xfrm>
            <a:off x="6583681" y="4783455"/>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pic>
        <p:nvPicPr>
          <p:cNvPr id="332" name="Google Shape;332;p29"/>
          <p:cNvPicPr preferRelativeResize="0"/>
          <p:nvPr/>
        </p:nvPicPr>
        <p:blipFill rotWithShape="1">
          <a:blip r:embed="rId2">
            <a:alphaModFix/>
          </a:blip>
          <a:srcRect b="0" l="0" r="0" t="0"/>
          <a:stretch/>
        </p:blipFill>
        <p:spPr>
          <a:xfrm>
            <a:off x="0" y="-62"/>
            <a:ext cx="9144000" cy="51435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8 5 1">
  <p:cSld name="OBJECT_1_8_5_1">
    <p:spTree>
      <p:nvGrpSpPr>
        <p:cNvPr id="333" name="Shape 333"/>
        <p:cNvGrpSpPr/>
        <p:nvPr/>
      </p:nvGrpSpPr>
      <p:grpSpPr>
        <a:xfrm>
          <a:off x="0" y="0"/>
          <a:ext cx="0" cy="0"/>
          <a:chOff x="0" y="0"/>
          <a:chExt cx="0" cy="0"/>
        </a:xfrm>
      </p:grpSpPr>
      <p:sp>
        <p:nvSpPr>
          <p:cNvPr id="334" name="Google Shape;334;p30"/>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5" name="Google Shape;335;p30"/>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6" name="Google Shape;336;p30"/>
          <p:cNvSpPr txBox="1"/>
          <p:nvPr>
            <p:ph idx="12" type="sldNum"/>
          </p:nvPr>
        </p:nvSpPr>
        <p:spPr>
          <a:xfrm>
            <a:off x="6583681" y="4783455"/>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pic>
        <p:nvPicPr>
          <p:cNvPr id="337" name="Google Shape;337;p30"/>
          <p:cNvPicPr preferRelativeResize="0"/>
          <p:nvPr/>
        </p:nvPicPr>
        <p:blipFill rotWithShape="1">
          <a:blip r:embed="rId2">
            <a:alphaModFix/>
          </a:blip>
          <a:srcRect b="0" l="0" r="0" t="0"/>
          <a:stretch/>
        </p:blipFill>
        <p:spPr>
          <a:xfrm>
            <a:off x="0" y="-62"/>
            <a:ext cx="9144000" cy="5143500"/>
          </a:xfrm>
          <a:prstGeom prst="rect">
            <a:avLst/>
          </a:prstGeom>
          <a:noFill/>
          <a:ln>
            <a:noFill/>
          </a:ln>
        </p:spPr>
      </p:pic>
      <p:sp>
        <p:nvSpPr>
          <p:cNvPr id="338" name="Google Shape;338;p30"/>
          <p:cNvSpPr txBox="1"/>
          <p:nvPr>
            <p:ph type="title"/>
          </p:nvPr>
        </p:nvSpPr>
        <p:spPr>
          <a:xfrm>
            <a:off x="390975" y="2353025"/>
            <a:ext cx="8026800" cy="534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1900"/>
              <a:buFont typeface="Montserrat"/>
              <a:buNone/>
              <a:defRPr sz="4200">
                <a:solidFill>
                  <a:srgbClr val="FFFFFF"/>
                </a:solidFill>
                <a:latin typeface="Montserrat"/>
                <a:ea typeface="Montserrat"/>
                <a:cs typeface="Montserrat"/>
                <a:sym typeface="Montserrat"/>
              </a:defRPr>
            </a:lvl1pPr>
            <a:lvl2pPr lvl="1"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2pPr>
            <a:lvl3pPr lvl="2"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3pPr>
            <a:lvl4pPr lvl="3"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4pPr>
            <a:lvl5pPr lvl="4"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5pPr>
            <a:lvl6pPr lvl="5"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6pPr>
            <a:lvl7pPr lvl="6"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7pPr>
            <a:lvl8pPr lvl="7"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8pPr>
            <a:lvl9pPr lvl="8"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9pPr>
          </a:lstStyle>
          <a:p/>
        </p:txBody>
      </p:sp>
      <p:sp>
        <p:nvSpPr>
          <p:cNvPr id="339" name="Google Shape;339;p30"/>
          <p:cNvSpPr txBox="1"/>
          <p:nvPr>
            <p:ph idx="2" type="title"/>
          </p:nvPr>
        </p:nvSpPr>
        <p:spPr>
          <a:xfrm>
            <a:off x="395675" y="2034650"/>
            <a:ext cx="3911400" cy="534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100"/>
              <a:buFont typeface="Montserrat"/>
              <a:buNone/>
              <a:defRPr b="0" sz="1700">
                <a:solidFill>
                  <a:srgbClr val="FFFFFF"/>
                </a:solidFill>
                <a:latin typeface="Montserrat"/>
                <a:ea typeface="Montserrat"/>
                <a:cs typeface="Montserrat"/>
                <a:sym typeface="Montserrat"/>
              </a:defRPr>
            </a:lvl1pPr>
            <a:lvl2pPr lvl="1"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2pPr>
            <a:lvl3pPr lvl="2"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3pPr>
            <a:lvl4pPr lvl="3"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4pPr>
            <a:lvl5pPr lvl="4"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5pPr>
            <a:lvl6pPr lvl="5"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6pPr>
            <a:lvl7pPr lvl="6"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7pPr>
            <a:lvl8pPr lvl="7"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8pPr>
            <a:lvl9pPr lvl="8"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Text Slide">
  <p:cSld name="OBJECT_1_2">
    <p:spTree>
      <p:nvGrpSpPr>
        <p:cNvPr id="25" name="Shape 25"/>
        <p:cNvGrpSpPr/>
        <p:nvPr/>
      </p:nvGrpSpPr>
      <p:grpSpPr>
        <a:xfrm>
          <a:off x="0" y="0"/>
          <a:ext cx="0" cy="0"/>
          <a:chOff x="0" y="0"/>
          <a:chExt cx="0" cy="0"/>
        </a:xfrm>
      </p:grpSpPr>
      <p:sp>
        <p:nvSpPr>
          <p:cNvPr id="26" name="Google Shape;26;p4"/>
          <p:cNvSpPr/>
          <p:nvPr/>
        </p:nvSpPr>
        <p:spPr>
          <a:xfrm>
            <a:off x="0" y="422875"/>
            <a:ext cx="130759" cy="874865"/>
          </a:xfrm>
          <a:custGeom>
            <a:rect b="b" l="l" r="r" t="t"/>
            <a:pathLst>
              <a:path extrusionOk="0" h="1922780" w="817244">
                <a:moveTo>
                  <a:pt x="816729" y="0"/>
                </a:moveTo>
                <a:lnTo>
                  <a:pt x="0" y="0"/>
                </a:lnTo>
                <a:lnTo>
                  <a:pt x="0" y="1922454"/>
                </a:lnTo>
                <a:lnTo>
                  <a:pt x="816729" y="1922454"/>
                </a:lnTo>
                <a:lnTo>
                  <a:pt x="816729"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7" name="Google Shape;27;p4"/>
          <p:cNvSpPr/>
          <p:nvPr/>
        </p:nvSpPr>
        <p:spPr>
          <a:xfrm>
            <a:off x="4623996" y="0"/>
            <a:ext cx="4519200" cy="31854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8" name="Google Shape;28;p4"/>
          <p:cNvSpPr txBox="1"/>
          <p:nvPr>
            <p:ph type="title"/>
          </p:nvPr>
        </p:nvSpPr>
        <p:spPr>
          <a:xfrm>
            <a:off x="390975" y="741250"/>
            <a:ext cx="6415200" cy="534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900"/>
              <a:buFont typeface="Montserrat"/>
              <a:buNone/>
              <a:defRPr sz="4200">
                <a:latin typeface="Montserrat"/>
                <a:ea typeface="Montserrat"/>
                <a:cs typeface="Montserrat"/>
                <a:sym typeface="Montserrat"/>
              </a:defRPr>
            </a:lvl1pPr>
            <a:lvl2pPr lvl="1" algn="l">
              <a:lnSpc>
                <a:spcPct val="100000"/>
              </a:lnSpc>
              <a:spcBef>
                <a:spcPts val="0"/>
              </a:spcBef>
              <a:spcAft>
                <a:spcPts val="0"/>
              </a:spcAft>
              <a:buSzPts val="1000"/>
              <a:buFont typeface="Montserrat"/>
              <a:buNone/>
              <a:defRPr sz="1200">
                <a:latin typeface="Montserrat"/>
                <a:ea typeface="Montserrat"/>
                <a:cs typeface="Montserrat"/>
                <a:sym typeface="Montserrat"/>
              </a:defRPr>
            </a:lvl2pPr>
            <a:lvl3pPr lvl="2" algn="l">
              <a:lnSpc>
                <a:spcPct val="100000"/>
              </a:lnSpc>
              <a:spcBef>
                <a:spcPts val="0"/>
              </a:spcBef>
              <a:spcAft>
                <a:spcPts val="0"/>
              </a:spcAft>
              <a:buSzPts val="1000"/>
              <a:buFont typeface="Montserrat"/>
              <a:buNone/>
              <a:defRPr sz="1200">
                <a:latin typeface="Montserrat"/>
                <a:ea typeface="Montserrat"/>
                <a:cs typeface="Montserrat"/>
                <a:sym typeface="Montserrat"/>
              </a:defRPr>
            </a:lvl3pPr>
            <a:lvl4pPr lvl="3" algn="l">
              <a:lnSpc>
                <a:spcPct val="100000"/>
              </a:lnSpc>
              <a:spcBef>
                <a:spcPts val="0"/>
              </a:spcBef>
              <a:spcAft>
                <a:spcPts val="0"/>
              </a:spcAft>
              <a:buSzPts val="1000"/>
              <a:buFont typeface="Montserrat"/>
              <a:buNone/>
              <a:defRPr sz="1200">
                <a:latin typeface="Montserrat"/>
                <a:ea typeface="Montserrat"/>
                <a:cs typeface="Montserrat"/>
                <a:sym typeface="Montserrat"/>
              </a:defRPr>
            </a:lvl4pPr>
            <a:lvl5pPr lvl="4" algn="l">
              <a:lnSpc>
                <a:spcPct val="100000"/>
              </a:lnSpc>
              <a:spcBef>
                <a:spcPts val="0"/>
              </a:spcBef>
              <a:spcAft>
                <a:spcPts val="0"/>
              </a:spcAft>
              <a:buSzPts val="1000"/>
              <a:buFont typeface="Montserrat"/>
              <a:buNone/>
              <a:defRPr sz="1200">
                <a:latin typeface="Montserrat"/>
                <a:ea typeface="Montserrat"/>
                <a:cs typeface="Montserrat"/>
                <a:sym typeface="Montserrat"/>
              </a:defRPr>
            </a:lvl5pPr>
            <a:lvl6pPr lvl="5" algn="l">
              <a:lnSpc>
                <a:spcPct val="100000"/>
              </a:lnSpc>
              <a:spcBef>
                <a:spcPts val="0"/>
              </a:spcBef>
              <a:spcAft>
                <a:spcPts val="0"/>
              </a:spcAft>
              <a:buSzPts val="1000"/>
              <a:buFont typeface="Montserrat"/>
              <a:buNone/>
              <a:defRPr sz="1200">
                <a:latin typeface="Montserrat"/>
                <a:ea typeface="Montserrat"/>
                <a:cs typeface="Montserrat"/>
                <a:sym typeface="Montserrat"/>
              </a:defRPr>
            </a:lvl6pPr>
            <a:lvl7pPr lvl="6" algn="l">
              <a:lnSpc>
                <a:spcPct val="100000"/>
              </a:lnSpc>
              <a:spcBef>
                <a:spcPts val="0"/>
              </a:spcBef>
              <a:spcAft>
                <a:spcPts val="0"/>
              </a:spcAft>
              <a:buSzPts val="1000"/>
              <a:buFont typeface="Montserrat"/>
              <a:buNone/>
              <a:defRPr sz="1200">
                <a:latin typeface="Montserrat"/>
                <a:ea typeface="Montserrat"/>
                <a:cs typeface="Montserrat"/>
                <a:sym typeface="Montserrat"/>
              </a:defRPr>
            </a:lvl7pPr>
            <a:lvl8pPr lvl="7" algn="l">
              <a:lnSpc>
                <a:spcPct val="100000"/>
              </a:lnSpc>
              <a:spcBef>
                <a:spcPts val="0"/>
              </a:spcBef>
              <a:spcAft>
                <a:spcPts val="0"/>
              </a:spcAft>
              <a:buSzPts val="1000"/>
              <a:buFont typeface="Montserrat"/>
              <a:buNone/>
              <a:defRPr sz="1200">
                <a:latin typeface="Montserrat"/>
                <a:ea typeface="Montserrat"/>
                <a:cs typeface="Montserrat"/>
                <a:sym typeface="Montserrat"/>
              </a:defRPr>
            </a:lvl8pPr>
            <a:lvl9pPr lvl="8" algn="l">
              <a:lnSpc>
                <a:spcPct val="100000"/>
              </a:lnSpc>
              <a:spcBef>
                <a:spcPts val="0"/>
              </a:spcBef>
              <a:spcAft>
                <a:spcPts val="0"/>
              </a:spcAft>
              <a:buSzPts val="1000"/>
              <a:buFont typeface="Montserrat"/>
              <a:buNone/>
              <a:defRPr sz="1200">
                <a:latin typeface="Montserrat"/>
                <a:ea typeface="Montserrat"/>
                <a:cs typeface="Montserrat"/>
                <a:sym typeface="Montserrat"/>
              </a:defRPr>
            </a:lvl9pPr>
          </a:lstStyle>
          <a:p/>
        </p:txBody>
      </p:sp>
      <p:sp>
        <p:nvSpPr>
          <p:cNvPr id="29" name="Google Shape;29;p4"/>
          <p:cNvSpPr txBox="1"/>
          <p:nvPr>
            <p:ph idx="2" type="title"/>
          </p:nvPr>
        </p:nvSpPr>
        <p:spPr>
          <a:xfrm>
            <a:off x="395675" y="422875"/>
            <a:ext cx="3911400" cy="534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C9157"/>
              </a:buClr>
              <a:buSzPts val="100"/>
              <a:buFont typeface="Montserrat"/>
              <a:buNone/>
              <a:defRPr b="0" sz="1700">
                <a:solidFill>
                  <a:srgbClr val="FC9157"/>
                </a:solidFill>
                <a:latin typeface="Montserrat"/>
                <a:ea typeface="Montserrat"/>
                <a:cs typeface="Montserrat"/>
                <a:sym typeface="Montserrat"/>
              </a:defRPr>
            </a:lvl1pPr>
            <a:lvl2pPr lvl="1" algn="l">
              <a:lnSpc>
                <a:spcPct val="100000"/>
              </a:lnSpc>
              <a:spcBef>
                <a:spcPts val="0"/>
              </a:spcBef>
              <a:spcAft>
                <a:spcPts val="0"/>
              </a:spcAft>
              <a:buSzPts val="100"/>
              <a:buFont typeface="Montserrat"/>
              <a:buNone/>
              <a:defRPr sz="100">
                <a:latin typeface="Montserrat"/>
                <a:ea typeface="Montserrat"/>
                <a:cs typeface="Montserrat"/>
                <a:sym typeface="Montserrat"/>
              </a:defRPr>
            </a:lvl2pPr>
            <a:lvl3pPr lvl="2" algn="l">
              <a:lnSpc>
                <a:spcPct val="100000"/>
              </a:lnSpc>
              <a:spcBef>
                <a:spcPts val="0"/>
              </a:spcBef>
              <a:spcAft>
                <a:spcPts val="0"/>
              </a:spcAft>
              <a:buSzPts val="100"/>
              <a:buFont typeface="Montserrat"/>
              <a:buNone/>
              <a:defRPr sz="100">
                <a:latin typeface="Montserrat"/>
                <a:ea typeface="Montserrat"/>
                <a:cs typeface="Montserrat"/>
                <a:sym typeface="Montserrat"/>
              </a:defRPr>
            </a:lvl3pPr>
            <a:lvl4pPr lvl="3" algn="l">
              <a:lnSpc>
                <a:spcPct val="100000"/>
              </a:lnSpc>
              <a:spcBef>
                <a:spcPts val="0"/>
              </a:spcBef>
              <a:spcAft>
                <a:spcPts val="0"/>
              </a:spcAft>
              <a:buSzPts val="100"/>
              <a:buFont typeface="Montserrat"/>
              <a:buNone/>
              <a:defRPr sz="100">
                <a:latin typeface="Montserrat"/>
                <a:ea typeface="Montserrat"/>
                <a:cs typeface="Montserrat"/>
                <a:sym typeface="Montserrat"/>
              </a:defRPr>
            </a:lvl4pPr>
            <a:lvl5pPr lvl="4" algn="l">
              <a:lnSpc>
                <a:spcPct val="100000"/>
              </a:lnSpc>
              <a:spcBef>
                <a:spcPts val="0"/>
              </a:spcBef>
              <a:spcAft>
                <a:spcPts val="0"/>
              </a:spcAft>
              <a:buSzPts val="100"/>
              <a:buFont typeface="Montserrat"/>
              <a:buNone/>
              <a:defRPr sz="100">
                <a:latin typeface="Montserrat"/>
                <a:ea typeface="Montserrat"/>
                <a:cs typeface="Montserrat"/>
                <a:sym typeface="Montserrat"/>
              </a:defRPr>
            </a:lvl5pPr>
            <a:lvl6pPr lvl="5" algn="l">
              <a:lnSpc>
                <a:spcPct val="100000"/>
              </a:lnSpc>
              <a:spcBef>
                <a:spcPts val="0"/>
              </a:spcBef>
              <a:spcAft>
                <a:spcPts val="0"/>
              </a:spcAft>
              <a:buSzPts val="100"/>
              <a:buFont typeface="Montserrat"/>
              <a:buNone/>
              <a:defRPr sz="100">
                <a:latin typeface="Montserrat"/>
                <a:ea typeface="Montserrat"/>
                <a:cs typeface="Montserrat"/>
                <a:sym typeface="Montserrat"/>
              </a:defRPr>
            </a:lvl6pPr>
            <a:lvl7pPr lvl="6" algn="l">
              <a:lnSpc>
                <a:spcPct val="100000"/>
              </a:lnSpc>
              <a:spcBef>
                <a:spcPts val="0"/>
              </a:spcBef>
              <a:spcAft>
                <a:spcPts val="0"/>
              </a:spcAft>
              <a:buSzPts val="100"/>
              <a:buFont typeface="Montserrat"/>
              <a:buNone/>
              <a:defRPr sz="100">
                <a:latin typeface="Montserrat"/>
                <a:ea typeface="Montserrat"/>
                <a:cs typeface="Montserrat"/>
                <a:sym typeface="Montserrat"/>
              </a:defRPr>
            </a:lvl7pPr>
            <a:lvl8pPr lvl="7" algn="l">
              <a:lnSpc>
                <a:spcPct val="100000"/>
              </a:lnSpc>
              <a:spcBef>
                <a:spcPts val="0"/>
              </a:spcBef>
              <a:spcAft>
                <a:spcPts val="0"/>
              </a:spcAft>
              <a:buSzPts val="100"/>
              <a:buFont typeface="Montserrat"/>
              <a:buNone/>
              <a:defRPr sz="100">
                <a:latin typeface="Montserrat"/>
                <a:ea typeface="Montserrat"/>
                <a:cs typeface="Montserrat"/>
                <a:sym typeface="Montserrat"/>
              </a:defRPr>
            </a:lvl8pPr>
            <a:lvl9pPr lvl="8" algn="l">
              <a:lnSpc>
                <a:spcPct val="100000"/>
              </a:lnSpc>
              <a:spcBef>
                <a:spcPts val="0"/>
              </a:spcBef>
              <a:spcAft>
                <a:spcPts val="0"/>
              </a:spcAft>
              <a:buSzPts val="100"/>
              <a:buFont typeface="Montserrat"/>
              <a:buNone/>
              <a:defRPr sz="100">
                <a:latin typeface="Montserrat"/>
                <a:ea typeface="Montserrat"/>
                <a:cs typeface="Montserrat"/>
                <a:sym typeface="Montserrat"/>
              </a:defRPr>
            </a:lvl9pPr>
          </a:lstStyle>
          <a:p/>
        </p:txBody>
      </p:sp>
      <p:sp>
        <p:nvSpPr>
          <p:cNvPr id="30" name="Google Shape;30;p4"/>
          <p:cNvSpPr txBox="1"/>
          <p:nvPr>
            <p:ph idx="1" type="body"/>
          </p:nvPr>
        </p:nvSpPr>
        <p:spPr>
          <a:xfrm>
            <a:off x="483675" y="2199300"/>
            <a:ext cx="7957800" cy="2637300"/>
          </a:xfrm>
          <a:prstGeom prst="rect">
            <a:avLst/>
          </a:prstGeom>
          <a:noFill/>
          <a:ln>
            <a:noFill/>
          </a:ln>
        </p:spPr>
        <p:txBody>
          <a:bodyPr anchorCtr="0" anchor="t" bIns="0" lIns="0" spcFirstLastPara="1" rIns="0" wrap="square" tIns="0">
            <a:noAutofit/>
          </a:bodyPr>
          <a:lstStyle>
            <a:lvl1pPr indent="-228600" lvl="0" marL="457200" algn="l">
              <a:lnSpc>
                <a:spcPct val="150000"/>
              </a:lnSpc>
              <a:spcBef>
                <a:spcPts val="0"/>
              </a:spcBef>
              <a:spcAft>
                <a:spcPts val="0"/>
              </a:spcAft>
              <a:buSzPts val="1800"/>
              <a:buNone/>
              <a:defRPr/>
            </a:lvl1pPr>
            <a:lvl2pPr indent="-228600" lvl="1" marL="914400" algn="l">
              <a:lnSpc>
                <a:spcPct val="150000"/>
              </a:lnSpc>
              <a:spcBef>
                <a:spcPts val="0"/>
              </a:spcBef>
              <a:spcAft>
                <a:spcPts val="0"/>
              </a:spcAft>
              <a:buSzPts val="600"/>
              <a:buNone/>
              <a:defRPr/>
            </a:lvl2pPr>
            <a:lvl3pPr indent="-228600" lvl="2" marL="1371600" algn="l">
              <a:lnSpc>
                <a:spcPct val="150000"/>
              </a:lnSpc>
              <a:spcBef>
                <a:spcPts val="0"/>
              </a:spcBef>
              <a:spcAft>
                <a:spcPts val="0"/>
              </a:spcAft>
              <a:buSzPts val="600"/>
              <a:buNone/>
              <a:defRPr/>
            </a:lvl3pPr>
            <a:lvl4pPr indent="-228600" lvl="3" marL="1828800" algn="l">
              <a:lnSpc>
                <a:spcPct val="150000"/>
              </a:lnSpc>
              <a:spcBef>
                <a:spcPts val="0"/>
              </a:spcBef>
              <a:spcAft>
                <a:spcPts val="0"/>
              </a:spcAft>
              <a:buSzPts val="600"/>
              <a:buNone/>
              <a:defRPr/>
            </a:lvl4pPr>
            <a:lvl5pPr indent="-228600" lvl="4" marL="2286000" algn="l">
              <a:lnSpc>
                <a:spcPct val="150000"/>
              </a:lnSpc>
              <a:spcBef>
                <a:spcPts val="0"/>
              </a:spcBef>
              <a:spcAft>
                <a:spcPts val="0"/>
              </a:spcAft>
              <a:buSzPts val="600"/>
              <a:buNone/>
              <a:defRPr/>
            </a:lvl5pPr>
            <a:lvl6pPr indent="-228600" lvl="5" marL="2743200" algn="l">
              <a:lnSpc>
                <a:spcPct val="150000"/>
              </a:lnSpc>
              <a:spcBef>
                <a:spcPts val="0"/>
              </a:spcBef>
              <a:spcAft>
                <a:spcPts val="0"/>
              </a:spcAft>
              <a:buSzPts val="600"/>
              <a:buNone/>
              <a:defRPr/>
            </a:lvl6pPr>
            <a:lvl7pPr indent="-228600" lvl="6" marL="3200400" algn="l">
              <a:lnSpc>
                <a:spcPct val="150000"/>
              </a:lnSpc>
              <a:spcBef>
                <a:spcPts val="0"/>
              </a:spcBef>
              <a:spcAft>
                <a:spcPts val="0"/>
              </a:spcAft>
              <a:buSzPts val="600"/>
              <a:buNone/>
              <a:defRPr/>
            </a:lvl7pPr>
            <a:lvl8pPr indent="-228600" lvl="7" marL="3657600" algn="l">
              <a:lnSpc>
                <a:spcPct val="150000"/>
              </a:lnSpc>
              <a:spcBef>
                <a:spcPts val="0"/>
              </a:spcBef>
              <a:spcAft>
                <a:spcPts val="0"/>
              </a:spcAft>
              <a:buSzPts val="600"/>
              <a:buNone/>
              <a:defRPr/>
            </a:lvl8pPr>
            <a:lvl9pPr indent="-228600" lvl="8" marL="4114800" algn="l">
              <a:lnSpc>
                <a:spcPct val="150000"/>
              </a:lnSpc>
              <a:spcBef>
                <a:spcPts val="0"/>
              </a:spcBef>
              <a:spcAft>
                <a:spcPts val="0"/>
              </a:spcAft>
              <a:buSzPts val="6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8 6">
  <p:cSld name="OBJECT_1_8_6">
    <p:spTree>
      <p:nvGrpSpPr>
        <p:cNvPr id="340" name="Shape 340"/>
        <p:cNvGrpSpPr/>
        <p:nvPr/>
      </p:nvGrpSpPr>
      <p:grpSpPr>
        <a:xfrm>
          <a:off x="0" y="0"/>
          <a:ext cx="0" cy="0"/>
          <a:chOff x="0" y="0"/>
          <a:chExt cx="0" cy="0"/>
        </a:xfrm>
      </p:grpSpPr>
      <p:sp>
        <p:nvSpPr>
          <p:cNvPr id="341" name="Google Shape;341;p31"/>
          <p:cNvSpPr/>
          <p:nvPr/>
        </p:nvSpPr>
        <p:spPr>
          <a:xfrm>
            <a:off x="0" y="1957710"/>
            <a:ext cx="4519800" cy="31854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Montserrat"/>
              <a:ea typeface="Montserrat"/>
              <a:cs typeface="Montserrat"/>
              <a:sym typeface="Montserrat"/>
            </a:endParaRPr>
          </a:p>
        </p:txBody>
      </p:sp>
      <p:sp>
        <p:nvSpPr>
          <p:cNvPr id="342" name="Google Shape;342;p31"/>
          <p:cNvSpPr/>
          <p:nvPr/>
        </p:nvSpPr>
        <p:spPr>
          <a:xfrm>
            <a:off x="0" y="422875"/>
            <a:ext cx="130759" cy="874865"/>
          </a:xfrm>
          <a:custGeom>
            <a:rect b="b" l="l" r="r" t="t"/>
            <a:pathLst>
              <a:path extrusionOk="0" h="1922780" w="817244">
                <a:moveTo>
                  <a:pt x="816729" y="0"/>
                </a:moveTo>
                <a:lnTo>
                  <a:pt x="0" y="0"/>
                </a:lnTo>
                <a:lnTo>
                  <a:pt x="0" y="1922454"/>
                </a:lnTo>
                <a:lnTo>
                  <a:pt x="816729" y="1922454"/>
                </a:lnTo>
                <a:lnTo>
                  <a:pt x="816729"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43" name="Google Shape;343;p31"/>
          <p:cNvSpPr txBox="1"/>
          <p:nvPr>
            <p:ph type="title"/>
          </p:nvPr>
        </p:nvSpPr>
        <p:spPr>
          <a:xfrm>
            <a:off x="390975" y="741250"/>
            <a:ext cx="3911400" cy="534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900"/>
              <a:buFont typeface="Montserrat"/>
              <a:buNone/>
              <a:defRPr sz="4200">
                <a:latin typeface="Montserrat"/>
                <a:ea typeface="Montserrat"/>
                <a:cs typeface="Montserrat"/>
                <a:sym typeface="Montserrat"/>
              </a:defRPr>
            </a:lvl1pPr>
            <a:lvl2pPr lvl="1" algn="l">
              <a:lnSpc>
                <a:spcPct val="100000"/>
              </a:lnSpc>
              <a:spcBef>
                <a:spcPts val="0"/>
              </a:spcBef>
              <a:spcAft>
                <a:spcPts val="0"/>
              </a:spcAft>
              <a:buSzPts val="1000"/>
              <a:buFont typeface="Montserrat"/>
              <a:buNone/>
              <a:defRPr sz="1200">
                <a:latin typeface="Montserrat"/>
                <a:ea typeface="Montserrat"/>
                <a:cs typeface="Montserrat"/>
                <a:sym typeface="Montserrat"/>
              </a:defRPr>
            </a:lvl2pPr>
            <a:lvl3pPr lvl="2" algn="l">
              <a:lnSpc>
                <a:spcPct val="100000"/>
              </a:lnSpc>
              <a:spcBef>
                <a:spcPts val="0"/>
              </a:spcBef>
              <a:spcAft>
                <a:spcPts val="0"/>
              </a:spcAft>
              <a:buSzPts val="1000"/>
              <a:buFont typeface="Montserrat"/>
              <a:buNone/>
              <a:defRPr sz="1200">
                <a:latin typeface="Montserrat"/>
                <a:ea typeface="Montserrat"/>
                <a:cs typeface="Montserrat"/>
                <a:sym typeface="Montserrat"/>
              </a:defRPr>
            </a:lvl3pPr>
            <a:lvl4pPr lvl="3" algn="l">
              <a:lnSpc>
                <a:spcPct val="100000"/>
              </a:lnSpc>
              <a:spcBef>
                <a:spcPts val="0"/>
              </a:spcBef>
              <a:spcAft>
                <a:spcPts val="0"/>
              </a:spcAft>
              <a:buSzPts val="1000"/>
              <a:buFont typeface="Montserrat"/>
              <a:buNone/>
              <a:defRPr sz="1200">
                <a:latin typeface="Montserrat"/>
                <a:ea typeface="Montserrat"/>
                <a:cs typeface="Montserrat"/>
                <a:sym typeface="Montserrat"/>
              </a:defRPr>
            </a:lvl4pPr>
            <a:lvl5pPr lvl="4" algn="l">
              <a:lnSpc>
                <a:spcPct val="100000"/>
              </a:lnSpc>
              <a:spcBef>
                <a:spcPts val="0"/>
              </a:spcBef>
              <a:spcAft>
                <a:spcPts val="0"/>
              </a:spcAft>
              <a:buSzPts val="1000"/>
              <a:buFont typeface="Montserrat"/>
              <a:buNone/>
              <a:defRPr sz="1200">
                <a:latin typeface="Montserrat"/>
                <a:ea typeface="Montserrat"/>
                <a:cs typeface="Montserrat"/>
                <a:sym typeface="Montserrat"/>
              </a:defRPr>
            </a:lvl5pPr>
            <a:lvl6pPr lvl="5" algn="l">
              <a:lnSpc>
                <a:spcPct val="100000"/>
              </a:lnSpc>
              <a:spcBef>
                <a:spcPts val="0"/>
              </a:spcBef>
              <a:spcAft>
                <a:spcPts val="0"/>
              </a:spcAft>
              <a:buSzPts val="1000"/>
              <a:buFont typeface="Montserrat"/>
              <a:buNone/>
              <a:defRPr sz="1200">
                <a:latin typeface="Montserrat"/>
                <a:ea typeface="Montserrat"/>
                <a:cs typeface="Montserrat"/>
                <a:sym typeface="Montserrat"/>
              </a:defRPr>
            </a:lvl6pPr>
            <a:lvl7pPr lvl="6" algn="l">
              <a:lnSpc>
                <a:spcPct val="100000"/>
              </a:lnSpc>
              <a:spcBef>
                <a:spcPts val="0"/>
              </a:spcBef>
              <a:spcAft>
                <a:spcPts val="0"/>
              </a:spcAft>
              <a:buSzPts val="1000"/>
              <a:buFont typeface="Montserrat"/>
              <a:buNone/>
              <a:defRPr sz="1200">
                <a:latin typeface="Montserrat"/>
                <a:ea typeface="Montserrat"/>
                <a:cs typeface="Montserrat"/>
                <a:sym typeface="Montserrat"/>
              </a:defRPr>
            </a:lvl7pPr>
            <a:lvl8pPr lvl="7" algn="l">
              <a:lnSpc>
                <a:spcPct val="100000"/>
              </a:lnSpc>
              <a:spcBef>
                <a:spcPts val="0"/>
              </a:spcBef>
              <a:spcAft>
                <a:spcPts val="0"/>
              </a:spcAft>
              <a:buSzPts val="1000"/>
              <a:buFont typeface="Montserrat"/>
              <a:buNone/>
              <a:defRPr sz="1200">
                <a:latin typeface="Montserrat"/>
                <a:ea typeface="Montserrat"/>
                <a:cs typeface="Montserrat"/>
                <a:sym typeface="Montserrat"/>
              </a:defRPr>
            </a:lvl8pPr>
            <a:lvl9pPr lvl="8" algn="l">
              <a:lnSpc>
                <a:spcPct val="100000"/>
              </a:lnSpc>
              <a:spcBef>
                <a:spcPts val="0"/>
              </a:spcBef>
              <a:spcAft>
                <a:spcPts val="0"/>
              </a:spcAft>
              <a:buSzPts val="1000"/>
              <a:buFont typeface="Montserrat"/>
              <a:buNone/>
              <a:defRPr sz="1200">
                <a:latin typeface="Montserrat"/>
                <a:ea typeface="Montserrat"/>
                <a:cs typeface="Montserrat"/>
                <a:sym typeface="Montserrat"/>
              </a:defRPr>
            </a:lvl9pPr>
          </a:lstStyle>
          <a:p/>
        </p:txBody>
      </p:sp>
      <p:sp>
        <p:nvSpPr>
          <p:cNvPr id="344" name="Google Shape;344;p31"/>
          <p:cNvSpPr txBox="1"/>
          <p:nvPr>
            <p:ph idx="2" type="title"/>
          </p:nvPr>
        </p:nvSpPr>
        <p:spPr>
          <a:xfrm>
            <a:off x="395675" y="422875"/>
            <a:ext cx="3911400" cy="534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C9157"/>
              </a:buClr>
              <a:buSzPts val="100"/>
              <a:buFont typeface="Montserrat"/>
              <a:buNone/>
              <a:defRPr b="0" sz="1700">
                <a:solidFill>
                  <a:srgbClr val="FC9157"/>
                </a:solidFill>
                <a:latin typeface="Montserrat"/>
                <a:ea typeface="Montserrat"/>
                <a:cs typeface="Montserrat"/>
                <a:sym typeface="Montserrat"/>
              </a:defRPr>
            </a:lvl1pPr>
            <a:lvl2pPr lvl="1" algn="l">
              <a:lnSpc>
                <a:spcPct val="100000"/>
              </a:lnSpc>
              <a:spcBef>
                <a:spcPts val="0"/>
              </a:spcBef>
              <a:spcAft>
                <a:spcPts val="0"/>
              </a:spcAft>
              <a:buSzPts val="100"/>
              <a:buFont typeface="Montserrat"/>
              <a:buNone/>
              <a:defRPr sz="100">
                <a:latin typeface="Montserrat"/>
                <a:ea typeface="Montserrat"/>
                <a:cs typeface="Montserrat"/>
                <a:sym typeface="Montserrat"/>
              </a:defRPr>
            </a:lvl2pPr>
            <a:lvl3pPr lvl="2" algn="l">
              <a:lnSpc>
                <a:spcPct val="100000"/>
              </a:lnSpc>
              <a:spcBef>
                <a:spcPts val="0"/>
              </a:spcBef>
              <a:spcAft>
                <a:spcPts val="0"/>
              </a:spcAft>
              <a:buSzPts val="100"/>
              <a:buFont typeface="Montserrat"/>
              <a:buNone/>
              <a:defRPr sz="100">
                <a:latin typeface="Montserrat"/>
                <a:ea typeface="Montserrat"/>
                <a:cs typeface="Montserrat"/>
                <a:sym typeface="Montserrat"/>
              </a:defRPr>
            </a:lvl3pPr>
            <a:lvl4pPr lvl="3" algn="l">
              <a:lnSpc>
                <a:spcPct val="100000"/>
              </a:lnSpc>
              <a:spcBef>
                <a:spcPts val="0"/>
              </a:spcBef>
              <a:spcAft>
                <a:spcPts val="0"/>
              </a:spcAft>
              <a:buSzPts val="100"/>
              <a:buFont typeface="Montserrat"/>
              <a:buNone/>
              <a:defRPr sz="100">
                <a:latin typeface="Montserrat"/>
                <a:ea typeface="Montserrat"/>
                <a:cs typeface="Montserrat"/>
                <a:sym typeface="Montserrat"/>
              </a:defRPr>
            </a:lvl4pPr>
            <a:lvl5pPr lvl="4" algn="l">
              <a:lnSpc>
                <a:spcPct val="100000"/>
              </a:lnSpc>
              <a:spcBef>
                <a:spcPts val="0"/>
              </a:spcBef>
              <a:spcAft>
                <a:spcPts val="0"/>
              </a:spcAft>
              <a:buSzPts val="100"/>
              <a:buFont typeface="Montserrat"/>
              <a:buNone/>
              <a:defRPr sz="100">
                <a:latin typeface="Montserrat"/>
                <a:ea typeface="Montserrat"/>
                <a:cs typeface="Montserrat"/>
                <a:sym typeface="Montserrat"/>
              </a:defRPr>
            </a:lvl5pPr>
            <a:lvl6pPr lvl="5" algn="l">
              <a:lnSpc>
                <a:spcPct val="100000"/>
              </a:lnSpc>
              <a:spcBef>
                <a:spcPts val="0"/>
              </a:spcBef>
              <a:spcAft>
                <a:spcPts val="0"/>
              </a:spcAft>
              <a:buSzPts val="100"/>
              <a:buFont typeface="Montserrat"/>
              <a:buNone/>
              <a:defRPr sz="100">
                <a:latin typeface="Montserrat"/>
                <a:ea typeface="Montserrat"/>
                <a:cs typeface="Montserrat"/>
                <a:sym typeface="Montserrat"/>
              </a:defRPr>
            </a:lvl6pPr>
            <a:lvl7pPr lvl="6" algn="l">
              <a:lnSpc>
                <a:spcPct val="100000"/>
              </a:lnSpc>
              <a:spcBef>
                <a:spcPts val="0"/>
              </a:spcBef>
              <a:spcAft>
                <a:spcPts val="0"/>
              </a:spcAft>
              <a:buSzPts val="100"/>
              <a:buFont typeface="Montserrat"/>
              <a:buNone/>
              <a:defRPr sz="100">
                <a:latin typeface="Montserrat"/>
                <a:ea typeface="Montserrat"/>
                <a:cs typeface="Montserrat"/>
                <a:sym typeface="Montserrat"/>
              </a:defRPr>
            </a:lvl7pPr>
            <a:lvl8pPr lvl="7" algn="l">
              <a:lnSpc>
                <a:spcPct val="100000"/>
              </a:lnSpc>
              <a:spcBef>
                <a:spcPts val="0"/>
              </a:spcBef>
              <a:spcAft>
                <a:spcPts val="0"/>
              </a:spcAft>
              <a:buSzPts val="100"/>
              <a:buFont typeface="Montserrat"/>
              <a:buNone/>
              <a:defRPr sz="100">
                <a:latin typeface="Montserrat"/>
                <a:ea typeface="Montserrat"/>
                <a:cs typeface="Montserrat"/>
                <a:sym typeface="Montserrat"/>
              </a:defRPr>
            </a:lvl8pPr>
            <a:lvl9pPr lvl="8" algn="l">
              <a:lnSpc>
                <a:spcPct val="100000"/>
              </a:lnSpc>
              <a:spcBef>
                <a:spcPts val="0"/>
              </a:spcBef>
              <a:spcAft>
                <a:spcPts val="0"/>
              </a:spcAft>
              <a:buSzPts val="100"/>
              <a:buFont typeface="Montserrat"/>
              <a:buNone/>
              <a:defRPr sz="100">
                <a:latin typeface="Montserrat"/>
                <a:ea typeface="Montserrat"/>
                <a:cs typeface="Montserrat"/>
                <a:sym typeface="Montserrat"/>
              </a:defRPr>
            </a:lvl9pPr>
          </a:lstStyle>
          <a:p/>
        </p:txBody>
      </p:sp>
      <p:sp>
        <p:nvSpPr>
          <p:cNvPr id="345" name="Google Shape;345;p31"/>
          <p:cNvSpPr txBox="1"/>
          <p:nvPr>
            <p:ph idx="1" type="body"/>
          </p:nvPr>
        </p:nvSpPr>
        <p:spPr>
          <a:xfrm>
            <a:off x="395675" y="2874600"/>
            <a:ext cx="8000100" cy="2044200"/>
          </a:xfrm>
          <a:prstGeom prst="rect">
            <a:avLst/>
          </a:prstGeom>
          <a:noFill/>
          <a:ln>
            <a:noFill/>
          </a:ln>
        </p:spPr>
        <p:txBody>
          <a:bodyPr anchorCtr="0" anchor="t" bIns="0" lIns="0" spcFirstLastPara="1" rIns="0" wrap="square" tIns="0">
            <a:noAutofit/>
          </a:bodyPr>
          <a:lstStyle>
            <a:lvl1pPr indent="-228600" lvl="0" marL="457200" algn="l">
              <a:lnSpc>
                <a:spcPct val="150000"/>
              </a:lnSpc>
              <a:spcBef>
                <a:spcPts val="0"/>
              </a:spcBef>
              <a:spcAft>
                <a:spcPts val="0"/>
              </a:spcAft>
              <a:buSzPts val="1800"/>
              <a:buNone/>
              <a:defRPr/>
            </a:lvl1pPr>
            <a:lvl2pPr indent="-228600" lvl="1" marL="914400" algn="l">
              <a:lnSpc>
                <a:spcPct val="150000"/>
              </a:lnSpc>
              <a:spcBef>
                <a:spcPts val="0"/>
              </a:spcBef>
              <a:spcAft>
                <a:spcPts val="0"/>
              </a:spcAft>
              <a:buSzPts val="600"/>
              <a:buNone/>
              <a:defRPr/>
            </a:lvl2pPr>
            <a:lvl3pPr indent="-228600" lvl="2" marL="1371600" algn="l">
              <a:lnSpc>
                <a:spcPct val="150000"/>
              </a:lnSpc>
              <a:spcBef>
                <a:spcPts val="0"/>
              </a:spcBef>
              <a:spcAft>
                <a:spcPts val="0"/>
              </a:spcAft>
              <a:buSzPts val="600"/>
              <a:buNone/>
              <a:defRPr/>
            </a:lvl3pPr>
            <a:lvl4pPr indent="-228600" lvl="3" marL="1828800" algn="l">
              <a:lnSpc>
                <a:spcPct val="150000"/>
              </a:lnSpc>
              <a:spcBef>
                <a:spcPts val="0"/>
              </a:spcBef>
              <a:spcAft>
                <a:spcPts val="0"/>
              </a:spcAft>
              <a:buSzPts val="600"/>
              <a:buNone/>
              <a:defRPr/>
            </a:lvl4pPr>
            <a:lvl5pPr indent="-228600" lvl="4" marL="2286000" algn="l">
              <a:lnSpc>
                <a:spcPct val="150000"/>
              </a:lnSpc>
              <a:spcBef>
                <a:spcPts val="0"/>
              </a:spcBef>
              <a:spcAft>
                <a:spcPts val="0"/>
              </a:spcAft>
              <a:buSzPts val="600"/>
              <a:buNone/>
              <a:defRPr/>
            </a:lvl5pPr>
            <a:lvl6pPr indent="-228600" lvl="5" marL="2743200" algn="l">
              <a:lnSpc>
                <a:spcPct val="150000"/>
              </a:lnSpc>
              <a:spcBef>
                <a:spcPts val="0"/>
              </a:spcBef>
              <a:spcAft>
                <a:spcPts val="0"/>
              </a:spcAft>
              <a:buSzPts val="600"/>
              <a:buNone/>
              <a:defRPr/>
            </a:lvl6pPr>
            <a:lvl7pPr indent="-228600" lvl="6" marL="3200400" algn="l">
              <a:lnSpc>
                <a:spcPct val="150000"/>
              </a:lnSpc>
              <a:spcBef>
                <a:spcPts val="0"/>
              </a:spcBef>
              <a:spcAft>
                <a:spcPts val="0"/>
              </a:spcAft>
              <a:buSzPts val="600"/>
              <a:buNone/>
              <a:defRPr/>
            </a:lvl7pPr>
            <a:lvl8pPr indent="-228600" lvl="7" marL="3657600" algn="l">
              <a:lnSpc>
                <a:spcPct val="150000"/>
              </a:lnSpc>
              <a:spcBef>
                <a:spcPts val="0"/>
              </a:spcBef>
              <a:spcAft>
                <a:spcPts val="0"/>
              </a:spcAft>
              <a:buSzPts val="600"/>
              <a:buNone/>
              <a:defRPr/>
            </a:lvl8pPr>
            <a:lvl9pPr indent="-228600" lvl="8" marL="4114800" algn="l">
              <a:lnSpc>
                <a:spcPct val="150000"/>
              </a:lnSpc>
              <a:spcBef>
                <a:spcPts val="0"/>
              </a:spcBef>
              <a:spcAft>
                <a:spcPts val="0"/>
              </a:spcAft>
              <a:buSzPts val="6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8 6 1">
  <p:cSld name="OBJECT_1_8_6_1">
    <p:spTree>
      <p:nvGrpSpPr>
        <p:cNvPr id="346" name="Shape 346"/>
        <p:cNvGrpSpPr/>
        <p:nvPr/>
      </p:nvGrpSpPr>
      <p:grpSpPr>
        <a:xfrm>
          <a:off x="0" y="0"/>
          <a:ext cx="0" cy="0"/>
          <a:chOff x="0" y="0"/>
          <a:chExt cx="0" cy="0"/>
        </a:xfrm>
      </p:grpSpPr>
      <p:sp>
        <p:nvSpPr>
          <p:cNvPr id="347" name="Google Shape;347;p32"/>
          <p:cNvSpPr/>
          <p:nvPr/>
        </p:nvSpPr>
        <p:spPr>
          <a:xfrm>
            <a:off x="4519250" y="0"/>
            <a:ext cx="4624800" cy="31854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Montserrat"/>
              <a:ea typeface="Montserrat"/>
              <a:cs typeface="Montserrat"/>
              <a:sym typeface="Montserrat"/>
            </a:endParaRPr>
          </a:p>
        </p:txBody>
      </p:sp>
      <p:sp>
        <p:nvSpPr>
          <p:cNvPr id="348" name="Google Shape;348;p32"/>
          <p:cNvSpPr/>
          <p:nvPr/>
        </p:nvSpPr>
        <p:spPr>
          <a:xfrm>
            <a:off x="0" y="422875"/>
            <a:ext cx="130759" cy="874865"/>
          </a:xfrm>
          <a:custGeom>
            <a:rect b="b" l="l" r="r" t="t"/>
            <a:pathLst>
              <a:path extrusionOk="0" h="1922780" w="817244">
                <a:moveTo>
                  <a:pt x="816729" y="0"/>
                </a:moveTo>
                <a:lnTo>
                  <a:pt x="0" y="0"/>
                </a:lnTo>
                <a:lnTo>
                  <a:pt x="0" y="1922454"/>
                </a:lnTo>
                <a:lnTo>
                  <a:pt x="816729" y="1922454"/>
                </a:lnTo>
                <a:lnTo>
                  <a:pt x="816729"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49" name="Google Shape;349;p32"/>
          <p:cNvSpPr txBox="1"/>
          <p:nvPr>
            <p:ph type="title"/>
          </p:nvPr>
        </p:nvSpPr>
        <p:spPr>
          <a:xfrm>
            <a:off x="390975" y="741250"/>
            <a:ext cx="3911400" cy="534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900"/>
              <a:buFont typeface="Montserrat"/>
              <a:buNone/>
              <a:defRPr sz="4200">
                <a:latin typeface="Montserrat"/>
                <a:ea typeface="Montserrat"/>
                <a:cs typeface="Montserrat"/>
                <a:sym typeface="Montserrat"/>
              </a:defRPr>
            </a:lvl1pPr>
            <a:lvl2pPr lvl="1" algn="l">
              <a:lnSpc>
                <a:spcPct val="100000"/>
              </a:lnSpc>
              <a:spcBef>
                <a:spcPts val="0"/>
              </a:spcBef>
              <a:spcAft>
                <a:spcPts val="0"/>
              </a:spcAft>
              <a:buSzPts val="1000"/>
              <a:buFont typeface="Montserrat"/>
              <a:buNone/>
              <a:defRPr sz="1200">
                <a:latin typeface="Montserrat"/>
                <a:ea typeface="Montserrat"/>
                <a:cs typeface="Montserrat"/>
                <a:sym typeface="Montserrat"/>
              </a:defRPr>
            </a:lvl2pPr>
            <a:lvl3pPr lvl="2" algn="l">
              <a:lnSpc>
                <a:spcPct val="100000"/>
              </a:lnSpc>
              <a:spcBef>
                <a:spcPts val="0"/>
              </a:spcBef>
              <a:spcAft>
                <a:spcPts val="0"/>
              </a:spcAft>
              <a:buSzPts val="1000"/>
              <a:buFont typeface="Montserrat"/>
              <a:buNone/>
              <a:defRPr sz="1200">
                <a:latin typeface="Montserrat"/>
                <a:ea typeface="Montserrat"/>
                <a:cs typeface="Montserrat"/>
                <a:sym typeface="Montserrat"/>
              </a:defRPr>
            </a:lvl3pPr>
            <a:lvl4pPr lvl="3" algn="l">
              <a:lnSpc>
                <a:spcPct val="100000"/>
              </a:lnSpc>
              <a:spcBef>
                <a:spcPts val="0"/>
              </a:spcBef>
              <a:spcAft>
                <a:spcPts val="0"/>
              </a:spcAft>
              <a:buSzPts val="1000"/>
              <a:buFont typeface="Montserrat"/>
              <a:buNone/>
              <a:defRPr sz="1200">
                <a:latin typeface="Montserrat"/>
                <a:ea typeface="Montserrat"/>
                <a:cs typeface="Montserrat"/>
                <a:sym typeface="Montserrat"/>
              </a:defRPr>
            </a:lvl4pPr>
            <a:lvl5pPr lvl="4" algn="l">
              <a:lnSpc>
                <a:spcPct val="100000"/>
              </a:lnSpc>
              <a:spcBef>
                <a:spcPts val="0"/>
              </a:spcBef>
              <a:spcAft>
                <a:spcPts val="0"/>
              </a:spcAft>
              <a:buSzPts val="1000"/>
              <a:buFont typeface="Montserrat"/>
              <a:buNone/>
              <a:defRPr sz="1200">
                <a:latin typeface="Montserrat"/>
                <a:ea typeface="Montserrat"/>
                <a:cs typeface="Montserrat"/>
                <a:sym typeface="Montserrat"/>
              </a:defRPr>
            </a:lvl5pPr>
            <a:lvl6pPr lvl="5" algn="l">
              <a:lnSpc>
                <a:spcPct val="100000"/>
              </a:lnSpc>
              <a:spcBef>
                <a:spcPts val="0"/>
              </a:spcBef>
              <a:spcAft>
                <a:spcPts val="0"/>
              </a:spcAft>
              <a:buSzPts val="1000"/>
              <a:buFont typeface="Montserrat"/>
              <a:buNone/>
              <a:defRPr sz="1200">
                <a:latin typeface="Montserrat"/>
                <a:ea typeface="Montserrat"/>
                <a:cs typeface="Montserrat"/>
                <a:sym typeface="Montserrat"/>
              </a:defRPr>
            </a:lvl6pPr>
            <a:lvl7pPr lvl="6" algn="l">
              <a:lnSpc>
                <a:spcPct val="100000"/>
              </a:lnSpc>
              <a:spcBef>
                <a:spcPts val="0"/>
              </a:spcBef>
              <a:spcAft>
                <a:spcPts val="0"/>
              </a:spcAft>
              <a:buSzPts val="1000"/>
              <a:buFont typeface="Montserrat"/>
              <a:buNone/>
              <a:defRPr sz="1200">
                <a:latin typeface="Montserrat"/>
                <a:ea typeface="Montserrat"/>
                <a:cs typeface="Montserrat"/>
                <a:sym typeface="Montserrat"/>
              </a:defRPr>
            </a:lvl7pPr>
            <a:lvl8pPr lvl="7" algn="l">
              <a:lnSpc>
                <a:spcPct val="100000"/>
              </a:lnSpc>
              <a:spcBef>
                <a:spcPts val="0"/>
              </a:spcBef>
              <a:spcAft>
                <a:spcPts val="0"/>
              </a:spcAft>
              <a:buSzPts val="1000"/>
              <a:buFont typeface="Montserrat"/>
              <a:buNone/>
              <a:defRPr sz="1200">
                <a:latin typeface="Montserrat"/>
                <a:ea typeface="Montserrat"/>
                <a:cs typeface="Montserrat"/>
                <a:sym typeface="Montserrat"/>
              </a:defRPr>
            </a:lvl8pPr>
            <a:lvl9pPr lvl="8" algn="l">
              <a:lnSpc>
                <a:spcPct val="100000"/>
              </a:lnSpc>
              <a:spcBef>
                <a:spcPts val="0"/>
              </a:spcBef>
              <a:spcAft>
                <a:spcPts val="0"/>
              </a:spcAft>
              <a:buSzPts val="1000"/>
              <a:buFont typeface="Montserrat"/>
              <a:buNone/>
              <a:defRPr sz="1200">
                <a:latin typeface="Montserrat"/>
                <a:ea typeface="Montserrat"/>
                <a:cs typeface="Montserrat"/>
                <a:sym typeface="Montserrat"/>
              </a:defRPr>
            </a:lvl9pPr>
          </a:lstStyle>
          <a:p/>
        </p:txBody>
      </p:sp>
      <p:sp>
        <p:nvSpPr>
          <p:cNvPr id="350" name="Google Shape;350;p32"/>
          <p:cNvSpPr txBox="1"/>
          <p:nvPr>
            <p:ph idx="2" type="title"/>
          </p:nvPr>
        </p:nvSpPr>
        <p:spPr>
          <a:xfrm>
            <a:off x="395675" y="422875"/>
            <a:ext cx="3911400" cy="534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C9157"/>
              </a:buClr>
              <a:buSzPts val="100"/>
              <a:buFont typeface="Montserrat"/>
              <a:buNone/>
              <a:defRPr b="0" sz="1700">
                <a:solidFill>
                  <a:srgbClr val="FC9157"/>
                </a:solidFill>
                <a:latin typeface="Montserrat"/>
                <a:ea typeface="Montserrat"/>
                <a:cs typeface="Montserrat"/>
                <a:sym typeface="Montserrat"/>
              </a:defRPr>
            </a:lvl1pPr>
            <a:lvl2pPr lvl="1" algn="l">
              <a:lnSpc>
                <a:spcPct val="100000"/>
              </a:lnSpc>
              <a:spcBef>
                <a:spcPts val="0"/>
              </a:spcBef>
              <a:spcAft>
                <a:spcPts val="0"/>
              </a:spcAft>
              <a:buSzPts val="100"/>
              <a:buFont typeface="Montserrat"/>
              <a:buNone/>
              <a:defRPr sz="100">
                <a:latin typeface="Montserrat"/>
                <a:ea typeface="Montserrat"/>
                <a:cs typeface="Montserrat"/>
                <a:sym typeface="Montserrat"/>
              </a:defRPr>
            </a:lvl2pPr>
            <a:lvl3pPr lvl="2" algn="l">
              <a:lnSpc>
                <a:spcPct val="100000"/>
              </a:lnSpc>
              <a:spcBef>
                <a:spcPts val="0"/>
              </a:spcBef>
              <a:spcAft>
                <a:spcPts val="0"/>
              </a:spcAft>
              <a:buSzPts val="100"/>
              <a:buFont typeface="Montserrat"/>
              <a:buNone/>
              <a:defRPr sz="100">
                <a:latin typeface="Montserrat"/>
                <a:ea typeface="Montserrat"/>
                <a:cs typeface="Montserrat"/>
                <a:sym typeface="Montserrat"/>
              </a:defRPr>
            </a:lvl3pPr>
            <a:lvl4pPr lvl="3" algn="l">
              <a:lnSpc>
                <a:spcPct val="100000"/>
              </a:lnSpc>
              <a:spcBef>
                <a:spcPts val="0"/>
              </a:spcBef>
              <a:spcAft>
                <a:spcPts val="0"/>
              </a:spcAft>
              <a:buSzPts val="100"/>
              <a:buFont typeface="Montserrat"/>
              <a:buNone/>
              <a:defRPr sz="100">
                <a:latin typeface="Montserrat"/>
                <a:ea typeface="Montserrat"/>
                <a:cs typeface="Montserrat"/>
                <a:sym typeface="Montserrat"/>
              </a:defRPr>
            </a:lvl4pPr>
            <a:lvl5pPr lvl="4" algn="l">
              <a:lnSpc>
                <a:spcPct val="100000"/>
              </a:lnSpc>
              <a:spcBef>
                <a:spcPts val="0"/>
              </a:spcBef>
              <a:spcAft>
                <a:spcPts val="0"/>
              </a:spcAft>
              <a:buSzPts val="100"/>
              <a:buFont typeface="Montserrat"/>
              <a:buNone/>
              <a:defRPr sz="100">
                <a:latin typeface="Montserrat"/>
                <a:ea typeface="Montserrat"/>
                <a:cs typeface="Montserrat"/>
                <a:sym typeface="Montserrat"/>
              </a:defRPr>
            </a:lvl5pPr>
            <a:lvl6pPr lvl="5" algn="l">
              <a:lnSpc>
                <a:spcPct val="100000"/>
              </a:lnSpc>
              <a:spcBef>
                <a:spcPts val="0"/>
              </a:spcBef>
              <a:spcAft>
                <a:spcPts val="0"/>
              </a:spcAft>
              <a:buSzPts val="100"/>
              <a:buFont typeface="Montserrat"/>
              <a:buNone/>
              <a:defRPr sz="100">
                <a:latin typeface="Montserrat"/>
                <a:ea typeface="Montserrat"/>
                <a:cs typeface="Montserrat"/>
                <a:sym typeface="Montserrat"/>
              </a:defRPr>
            </a:lvl6pPr>
            <a:lvl7pPr lvl="6" algn="l">
              <a:lnSpc>
                <a:spcPct val="100000"/>
              </a:lnSpc>
              <a:spcBef>
                <a:spcPts val="0"/>
              </a:spcBef>
              <a:spcAft>
                <a:spcPts val="0"/>
              </a:spcAft>
              <a:buSzPts val="100"/>
              <a:buFont typeface="Montserrat"/>
              <a:buNone/>
              <a:defRPr sz="100">
                <a:latin typeface="Montserrat"/>
                <a:ea typeface="Montserrat"/>
                <a:cs typeface="Montserrat"/>
                <a:sym typeface="Montserrat"/>
              </a:defRPr>
            </a:lvl7pPr>
            <a:lvl8pPr lvl="7" algn="l">
              <a:lnSpc>
                <a:spcPct val="100000"/>
              </a:lnSpc>
              <a:spcBef>
                <a:spcPts val="0"/>
              </a:spcBef>
              <a:spcAft>
                <a:spcPts val="0"/>
              </a:spcAft>
              <a:buSzPts val="100"/>
              <a:buFont typeface="Montserrat"/>
              <a:buNone/>
              <a:defRPr sz="100">
                <a:latin typeface="Montserrat"/>
                <a:ea typeface="Montserrat"/>
                <a:cs typeface="Montserrat"/>
                <a:sym typeface="Montserrat"/>
              </a:defRPr>
            </a:lvl8pPr>
            <a:lvl9pPr lvl="8" algn="l">
              <a:lnSpc>
                <a:spcPct val="100000"/>
              </a:lnSpc>
              <a:spcBef>
                <a:spcPts val="0"/>
              </a:spcBef>
              <a:spcAft>
                <a:spcPts val="0"/>
              </a:spcAft>
              <a:buSzPts val="100"/>
              <a:buFont typeface="Montserrat"/>
              <a:buNone/>
              <a:defRPr sz="100">
                <a:latin typeface="Montserrat"/>
                <a:ea typeface="Montserrat"/>
                <a:cs typeface="Montserrat"/>
                <a:sym typeface="Montserrat"/>
              </a:defRPr>
            </a:lvl9pPr>
          </a:lstStyle>
          <a:p/>
        </p:txBody>
      </p:sp>
      <p:sp>
        <p:nvSpPr>
          <p:cNvPr id="351" name="Google Shape;351;p32"/>
          <p:cNvSpPr txBox="1"/>
          <p:nvPr>
            <p:ph idx="1" type="body"/>
          </p:nvPr>
        </p:nvSpPr>
        <p:spPr>
          <a:xfrm>
            <a:off x="474550" y="2847225"/>
            <a:ext cx="8021400" cy="2016900"/>
          </a:xfrm>
          <a:prstGeom prst="rect">
            <a:avLst/>
          </a:prstGeom>
          <a:noFill/>
          <a:ln>
            <a:noFill/>
          </a:ln>
        </p:spPr>
        <p:txBody>
          <a:bodyPr anchorCtr="0" anchor="t" bIns="0" lIns="0" spcFirstLastPara="1" rIns="0" wrap="square" tIns="0">
            <a:noAutofit/>
          </a:bodyPr>
          <a:lstStyle>
            <a:lvl1pPr indent="-228600" lvl="0" marL="457200" algn="l">
              <a:lnSpc>
                <a:spcPct val="150000"/>
              </a:lnSpc>
              <a:spcBef>
                <a:spcPts val="0"/>
              </a:spcBef>
              <a:spcAft>
                <a:spcPts val="0"/>
              </a:spcAft>
              <a:buSzPts val="1800"/>
              <a:buNone/>
              <a:defRPr/>
            </a:lvl1pPr>
            <a:lvl2pPr indent="-228600" lvl="1" marL="914400" algn="l">
              <a:lnSpc>
                <a:spcPct val="150000"/>
              </a:lnSpc>
              <a:spcBef>
                <a:spcPts val="0"/>
              </a:spcBef>
              <a:spcAft>
                <a:spcPts val="0"/>
              </a:spcAft>
              <a:buSzPts val="600"/>
              <a:buNone/>
              <a:defRPr/>
            </a:lvl2pPr>
            <a:lvl3pPr indent="-228600" lvl="2" marL="1371600" algn="l">
              <a:lnSpc>
                <a:spcPct val="150000"/>
              </a:lnSpc>
              <a:spcBef>
                <a:spcPts val="0"/>
              </a:spcBef>
              <a:spcAft>
                <a:spcPts val="0"/>
              </a:spcAft>
              <a:buSzPts val="600"/>
              <a:buNone/>
              <a:defRPr/>
            </a:lvl3pPr>
            <a:lvl4pPr indent="-228600" lvl="3" marL="1828800" algn="l">
              <a:lnSpc>
                <a:spcPct val="150000"/>
              </a:lnSpc>
              <a:spcBef>
                <a:spcPts val="0"/>
              </a:spcBef>
              <a:spcAft>
                <a:spcPts val="0"/>
              </a:spcAft>
              <a:buSzPts val="600"/>
              <a:buNone/>
              <a:defRPr/>
            </a:lvl4pPr>
            <a:lvl5pPr indent="-228600" lvl="4" marL="2286000" algn="l">
              <a:lnSpc>
                <a:spcPct val="150000"/>
              </a:lnSpc>
              <a:spcBef>
                <a:spcPts val="0"/>
              </a:spcBef>
              <a:spcAft>
                <a:spcPts val="0"/>
              </a:spcAft>
              <a:buSzPts val="600"/>
              <a:buNone/>
              <a:defRPr/>
            </a:lvl5pPr>
            <a:lvl6pPr indent="-228600" lvl="5" marL="2743200" algn="l">
              <a:lnSpc>
                <a:spcPct val="150000"/>
              </a:lnSpc>
              <a:spcBef>
                <a:spcPts val="0"/>
              </a:spcBef>
              <a:spcAft>
                <a:spcPts val="0"/>
              </a:spcAft>
              <a:buSzPts val="600"/>
              <a:buNone/>
              <a:defRPr/>
            </a:lvl6pPr>
            <a:lvl7pPr indent="-228600" lvl="6" marL="3200400" algn="l">
              <a:lnSpc>
                <a:spcPct val="150000"/>
              </a:lnSpc>
              <a:spcBef>
                <a:spcPts val="0"/>
              </a:spcBef>
              <a:spcAft>
                <a:spcPts val="0"/>
              </a:spcAft>
              <a:buSzPts val="600"/>
              <a:buNone/>
              <a:defRPr/>
            </a:lvl7pPr>
            <a:lvl8pPr indent="-228600" lvl="7" marL="3657600" algn="l">
              <a:lnSpc>
                <a:spcPct val="150000"/>
              </a:lnSpc>
              <a:spcBef>
                <a:spcPts val="0"/>
              </a:spcBef>
              <a:spcAft>
                <a:spcPts val="0"/>
              </a:spcAft>
              <a:buSzPts val="600"/>
              <a:buNone/>
              <a:defRPr/>
            </a:lvl8pPr>
            <a:lvl9pPr indent="-228600" lvl="8" marL="4114800" algn="l">
              <a:lnSpc>
                <a:spcPct val="150000"/>
              </a:lnSpc>
              <a:spcBef>
                <a:spcPts val="0"/>
              </a:spcBef>
              <a:spcAft>
                <a:spcPts val="0"/>
              </a:spcAft>
              <a:buSzPts val="6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8 6 2">
  <p:cSld name="OBJECT_1_8_6_2">
    <p:spTree>
      <p:nvGrpSpPr>
        <p:cNvPr id="352" name="Shape 352"/>
        <p:cNvGrpSpPr/>
        <p:nvPr/>
      </p:nvGrpSpPr>
      <p:grpSpPr>
        <a:xfrm>
          <a:off x="0" y="0"/>
          <a:ext cx="0" cy="0"/>
          <a:chOff x="0" y="0"/>
          <a:chExt cx="0" cy="0"/>
        </a:xfrm>
      </p:grpSpPr>
      <p:sp>
        <p:nvSpPr>
          <p:cNvPr id="353" name="Google Shape;353;p33"/>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4" name="Google Shape;354;p33"/>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5" name="Google Shape;355;p33"/>
          <p:cNvSpPr txBox="1"/>
          <p:nvPr>
            <p:ph idx="12" type="sldNum"/>
          </p:nvPr>
        </p:nvSpPr>
        <p:spPr>
          <a:xfrm>
            <a:off x="6583681" y="4783455"/>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pic>
        <p:nvPicPr>
          <p:cNvPr id="356" name="Google Shape;356;p33"/>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8 6 2 1">
  <p:cSld name="OBJECT_1_8_6_2_1">
    <p:spTree>
      <p:nvGrpSpPr>
        <p:cNvPr id="357" name="Shape 357"/>
        <p:cNvGrpSpPr/>
        <p:nvPr/>
      </p:nvGrpSpPr>
      <p:grpSpPr>
        <a:xfrm>
          <a:off x="0" y="0"/>
          <a:ext cx="0" cy="0"/>
          <a:chOff x="0" y="0"/>
          <a:chExt cx="0" cy="0"/>
        </a:xfrm>
      </p:grpSpPr>
      <p:sp>
        <p:nvSpPr>
          <p:cNvPr id="358" name="Google Shape;358;p34"/>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9" name="Google Shape;359;p34"/>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0" name="Google Shape;360;p34"/>
          <p:cNvSpPr txBox="1"/>
          <p:nvPr>
            <p:ph idx="12" type="sldNum"/>
          </p:nvPr>
        </p:nvSpPr>
        <p:spPr>
          <a:xfrm>
            <a:off x="6583681" y="4783455"/>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pic>
        <p:nvPicPr>
          <p:cNvPr id="361" name="Google Shape;361;p3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62" name="Google Shape;362;p34"/>
          <p:cNvSpPr txBox="1"/>
          <p:nvPr>
            <p:ph type="title"/>
          </p:nvPr>
        </p:nvSpPr>
        <p:spPr>
          <a:xfrm>
            <a:off x="390975" y="2353025"/>
            <a:ext cx="8026800" cy="534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1900"/>
              <a:buFont typeface="Montserrat"/>
              <a:buNone/>
              <a:defRPr sz="4200">
                <a:solidFill>
                  <a:srgbClr val="FFFFFF"/>
                </a:solidFill>
                <a:latin typeface="Montserrat"/>
                <a:ea typeface="Montserrat"/>
                <a:cs typeface="Montserrat"/>
                <a:sym typeface="Montserrat"/>
              </a:defRPr>
            </a:lvl1pPr>
            <a:lvl2pPr lvl="1"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2pPr>
            <a:lvl3pPr lvl="2"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3pPr>
            <a:lvl4pPr lvl="3"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4pPr>
            <a:lvl5pPr lvl="4"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5pPr>
            <a:lvl6pPr lvl="5"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6pPr>
            <a:lvl7pPr lvl="6"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7pPr>
            <a:lvl8pPr lvl="7"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8pPr>
            <a:lvl9pPr lvl="8"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9pPr>
          </a:lstStyle>
          <a:p/>
        </p:txBody>
      </p:sp>
      <p:sp>
        <p:nvSpPr>
          <p:cNvPr id="363" name="Google Shape;363;p34"/>
          <p:cNvSpPr txBox="1"/>
          <p:nvPr>
            <p:ph idx="2" type="title"/>
          </p:nvPr>
        </p:nvSpPr>
        <p:spPr>
          <a:xfrm>
            <a:off x="395675" y="2034650"/>
            <a:ext cx="3911400" cy="534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100"/>
              <a:buFont typeface="Montserrat"/>
              <a:buNone/>
              <a:defRPr b="0" sz="1700">
                <a:solidFill>
                  <a:srgbClr val="FFFFFF"/>
                </a:solidFill>
                <a:latin typeface="Montserrat"/>
                <a:ea typeface="Montserrat"/>
                <a:cs typeface="Montserrat"/>
                <a:sym typeface="Montserrat"/>
              </a:defRPr>
            </a:lvl1pPr>
            <a:lvl2pPr lvl="1"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2pPr>
            <a:lvl3pPr lvl="2"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3pPr>
            <a:lvl4pPr lvl="3"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4pPr>
            <a:lvl5pPr lvl="4"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5pPr>
            <a:lvl6pPr lvl="5"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6pPr>
            <a:lvl7pPr lvl="6"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7pPr>
            <a:lvl8pPr lvl="7"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8pPr>
            <a:lvl9pPr lvl="8"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8 6 3">
  <p:cSld name="OBJECT_1_8_6_3">
    <p:spTree>
      <p:nvGrpSpPr>
        <p:cNvPr id="364" name="Shape 364"/>
        <p:cNvGrpSpPr/>
        <p:nvPr/>
      </p:nvGrpSpPr>
      <p:grpSpPr>
        <a:xfrm>
          <a:off x="0" y="0"/>
          <a:ext cx="0" cy="0"/>
          <a:chOff x="0" y="0"/>
          <a:chExt cx="0" cy="0"/>
        </a:xfrm>
      </p:grpSpPr>
      <p:sp>
        <p:nvSpPr>
          <p:cNvPr id="365" name="Google Shape;365;p35"/>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6" name="Google Shape;366;p35"/>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7" name="Google Shape;367;p35"/>
          <p:cNvSpPr txBox="1"/>
          <p:nvPr>
            <p:ph idx="12" type="sldNum"/>
          </p:nvPr>
        </p:nvSpPr>
        <p:spPr>
          <a:xfrm>
            <a:off x="6583681" y="4783455"/>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pic>
        <p:nvPicPr>
          <p:cNvPr id="368" name="Google Shape;368;p35"/>
          <p:cNvPicPr preferRelativeResize="0"/>
          <p:nvPr/>
        </p:nvPicPr>
        <p:blipFill rotWithShape="1">
          <a:blip r:embed="rId2">
            <a:alphaModFix/>
          </a:blip>
          <a:srcRect b="0" l="0" r="0" t="0"/>
          <a:stretch/>
        </p:blipFill>
        <p:spPr>
          <a:xfrm>
            <a:off x="0" y="-187"/>
            <a:ext cx="9144000" cy="51435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8 6 3 6">
  <p:cSld name="OBJECT_1_8_6_3_6">
    <p:spTree>
      <p:nvGrpSpPr>
        <p:cNvPr id="369" name="Shape 369"/>
        <p:cNvGrpSpPr/>
        <p:nvPr/>
      </p:nvGrpSpPr>
      <p:grpSpPr>
        <a:xfrm>
          <a:off x="0" y="0"/>
          <a:ext cx="0" cy="0"/>
          <a:chOff x="0" y="0"/>
          <a:chExt cx="0" cy="0"/>
        </a:xfrm>
      </p:grpSpPr>
      <p:sp>
        <p:nvSpPr>
          <p:cNvPr id="370" name="Google Shape;370;p36"/>
          <p:cNvSpPr txBox="1"/>
          <p:nvPr>
            <p:ph idx="11" type="ftr"/>
          </p:nvPr>
        </p:nvSpPr>
        <p:spPr>
          <a:xfrm>
            <a:off x="3032760" y="4783455"/>
            <a:ext cx="2926200" cy="257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71" name="Google Shape;371;p36"/>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72" name="Google Shape;372;p36"/>
          <p:cNvSpPr txBox="1"/>
          <p:nvPr>
            <p:ph idx="12" type="sldNum"/>
          </p:nvPr>
        </p:nvSpPr>
        <p:spPr>
          <a:xfrm>
            <a:off x="6507481" y="4783455"/>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pic>
        <p:nvPicPr>
          <p:cNvPr id="373" name="Google Shape;373;p36"/>
          <p:cNvPicPr preferRelativeResize="0"/>
          <p:nvPr/>
        </p:nvPicPr>
        <p:blipFill rotWithShape="1">
          <a:blip r:embed="rId2">
            <a:alphaModFix/>
          </a:blip>
          <a:srcRect b="0" l="0" r="0" t="0"/>
          <a:stretch/>
        </p:blipFill>
        <p:spPr>
          <a:xfrm>
            <a:off x="0" y="-187"/>
            <a:ext cx="9144000" cy="5143500"/>
          </a:xfrm>
          <a:prstGeom prst="rect">
            <a:avLst/>
          </a:prstGeom>
          <a:noFill/>
          <a:ln>
            <a:noFill/>
          </a:ln>
        </p:spPr>
      </p:pic>
      <p:pic>
        <p:nvPicPr>
          <p:cNvPr id="374" name="Google Shape;374;p36">
            <a:hlinkClick r:id="rId3"/>
          </p:cNvPr>
          <p:cNvPicPr preferRelativeResize="0"/>
          <p:nvPr/>
        </p:nvPicPr>
        <p:blipFill rotWithShape="1">
          <a:blip r:embed="rId4">
            <a:alphaModFix/>
          </a:blip>
          <a:srcRect b="0" l="0" r="82993" t="0"/>
          <a:stretch/>
        </p:blipFill>
        <p:spPr>
          <a:xfrm>
            <a:off x="3253815" y="4373150"/>
            <a:ext cx="409925" cy="350850"/>
          </a:xfrm>
          <a:prstGeom prst="rect">
            <a:avLst/>
          </a:prstGeom>
          <a:noFill/>
          <a:ln>
            <a:noFill/>
          </a:ln>
        </p:spPr>
      </p:pic>
      <p:pic>
        <p:nvPicPr>
          <p:cNvPr id="375" name="Google Shape;375;p36">
            <a:hlinkClick r:id="rId5"/>
          </p:cNvPr>
          <p:cNvPicPr preferRelativeResize="0"/>
          <p:nvPr/>
        </p:nvPicPr>
        <p:blipFill rotWithShape="1">
          <a:blip r:embed="rId4">
            <a:alphaModFix/>
          </a:blip>
          <a:srcRect b="0" l="21794" r="61199" t="0"/>
          <a:stretch/>
        </p:blipFill>
        <p:spPr>
          <a:xfrm>
            <a:off x="3787694" y="4373150"/>
            <a:ext cx="409925" cy="350850"/>
          </a:xfrm>
          <a:prstGeom prst="rect">
            <a:avLst/>
          </a:prstGeom>
          <a:noFill/>
          <a:ln>
            <a:noFill/>
          </a:ln>
        </p:spPr>
      </p:pic>
      <p:pic>
        <p:nvPicPr>
          <p:cNvPr id="376" name="Google Shape;376;p36">
            <a:hlinkClick r:id="rId6"/>
          </p:cNvPr>
          <p:cNvPicPr preferRelativeResize="0"/>
          <p:nvPr/>
        </p:nvPicPr>
        <p:blipFill rotWithShape="1">
          <a:blip r:embed="rId4">
            <a:alphaModFix/>
          </a:blip>
          <a:srcRect b="0" l="41496" r="41497" t="0"/>
          <a:stretch/>
        </p:blipFill>
        <p:spPr>
          <a:xfrm>
            <a:off x="4321573" y="4373150"/>
            <a:ext cx="409925" cy="350850"/>
          </a:xfrm>
          <a:prstGeom prst="rect">
            <a:avLst/>
          </a:prstGeom>
          <a:noFill/>
          <a:ln>
            <a:noFill/>
          </a:ln>
        </p:spPr>
      </p:pic>
      <p:pic>
        <p:nvPicPr>
          <p:cNvPr id="377" name="Google Shape;377;p36">
            <a:hlinkClick r:id="rId7"/>
          </p:cNvPr>
          <p:cNvPicPr preferRelativeResize="0"/>
          <p:nvPr/>
        </p:nvPicPr>
        <p:blipFill rotWithShape="1">
          <a:blip r:embed="rId4">
            <a:alphaModFix/>
          </a:blip>
          <a:srcRect b="0" l="61452" r="21541" t="0"/>
          <a:stretch/>
        </p:blipFill>
        <p:spPr>
          <a:xfrm>
            <a:off x="4855452" y="4373150"/>
            <a:ext cx="409925" cy="350850"/>
          </a:xfrm>
          <a:prstGeom prst="rect">
            <a:avLst/>
          </a:prstGeom>
          <a:noFill/>
          <a:ln>
            <a:noFill/>
          </a:ln>
        </p:spPr>
      </p:pic>
      <p:pic>
        <p:nvPicPr>
          <p:cNvPr id="378" name="Google Shape;378;p36">
            <a:hlinkClick r:id="rId8"/>
          </p:cNvPr>
          <p:cNvPicPr preferRelativeResize="0"/>
          <p:nvPr/>
        </p:nvPicPr>
        <p:blipFill rotWithShape="1">
          <a:blip r:embed="rId4">
            <a:alphaModFix/>
          </a:blip>
          <a:srcRect b="0" l="81419" r="1573" t="0"/>
          <a:stretch/>
        </p:blipFill>
        <p:spPr>
          <a:xfrm>
            <a:off x="5389331" y="4373150"/>
            <a:ext cx="409925" cy="350850"/>
          </a:xfrm>
          <a:prstGeom prst="rect">
            <a:avLst/>
          </a:prstGeom>
          <a:noFill/>
          <a:ln>
            <a:noFill/>
          </a:ln>
        </p:spPr>
      </p:pic>
      <p:sp>
        <p:nvSpPr>
          <p:cNvPr id="379" name="Google Shape;379;p36"/>
          <p:cNvSpPr txBox="1"/>
          <p:nvPr>
            <p:ph type="title"/>
          </p:nvPr>
        </p:nvSpPr>
        <p:spPr>
          <a:xfrm>
            <a:off x="390975" y="2109675"/>
            <a:ext cx="8026800" cy="5346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FFFFFF"/>
              </a:buClr>
              <a:buSzPts val="1900"/>
              <a:buFont typeface="Montserrat"/>
              <a:buNone/>
              <a:defRPr sz="4200">
                <a:solidFill>
                  <a:srgbClr val="FFFFFF"/>
                </a:solidFill>
                <a:latin typeface="Montserrat"/>
                <a:ea typeface="Montserrat"/>
                <a:cs typeface="Montserrat"/>
                <a:sym typeface="Montserrat"/>
              </a:defRPr>
            </a:lvl1pPr>
            <a:lvl2pPr lvl="1" algn="ctr">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2pPr>
            <a:lvl3pPr lvl="2" algn="ctr">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3pPr>
            <a:lvl4pPr lvl="3" algn="ctr">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4pPr>
            <a:lvl5pPr lvl="4" algn="ctr">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5pPr>
            <a:lvl6pPr lvl="5" algn="ctr">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6pPr>
            <a:lvl7pPr lvl="6" algn="ctr">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7pPr>
            <a:lvl8pPr lvl="7" algn="ctr">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8pPr>
            <a:lvl9pPr lvl="8" algn="ctr">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9pPr>
          </a:lstStyle>
          <a:p/>
        </p:txBody>
      </p:sp>
      <p:sp>
        <p:nvSpPr>
          <p:cNvPr id="380" name="Google Shape;380;p36"/>
          <p:cNvSpPr txBox="1"/>
          <p:nvPr>
            <p:ph idx="2" type="title"/>
          </p:nvPr>
        </p:nvSpPr>
        <p:spPr>
          <a:xfrm>
            <a:off x="2448675" y="3626475"/>
            <a:ext cx="3911400" cy="5346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FFFFFF"/>
              </a:buClr>
              <a:buSzPts val="100"/>
              <a:buFont typeface="Montserrat"/>
              <a:buNone/>
              <a:defRPr b="0" sz="1700">
                <a:solidFill>
                  <a:srgbClr val="FFFFFF"/>
                </a:solidFill>
                <a:latin typeface="Montserrat"/>
                <a:ea typeface="Montserrat"/>
                <a:cs typeface="Montserrat"/>
                <a:sym typeface="Montserrat"/>
              </a:defRPr>
            </a:lvl1pPr>
            <a:lvl2pPr lvl="1" algn="ctr">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2pPr>
            <a:lvl3pPr lvl="2" algn="ctr">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3pPr>
            <a:lvl4pPr lvl="3" algn="ctr">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4pPr>
            <a:lvl5pPr lvl="4" algn="ctr">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5pPr>
            <a:lvl6pPr lvl="5" algn="ctr">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6pPr>
            <a:lvl7pPr lvl="6" algn="ctr">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7pPr>
            <a:lvl8pPr lvl="7" algn="ctr">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8pPr>
            <a:lvl9pPr lvl="8" algn="ctr">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9pPr>
          </a:lstStyle>
          <a:p/>
        </p:txBody>
      </p:sp>
      <p:pic>
        <p:nvPicPr>
          <p:cNvPr id="381" name="Google Shape;381;p36"/>
          <p:cNvPicPr preferRelativeResize="0"/>
          <p:nvPr/>
        </p:nvPicPr>
        <p:blipFill rotWithShape="1">
          <a:blip r:embed="rId9">
            <a:alphaModFix/>
          </a:blip>
          <a:srcRect b="0" l="0" r="0" t="0"/>
          <a:stretch/>
        </p:blipFill>
        <p:spPr>
          <a:xfrm>
            <a:off x="3284888" y="770451"/>
            <a:ext cx="2238967" cy="68487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8 6 3 1">
  <p:cSld name="OBJECT_1_8_6_3_1">
    <p:spTree>
      <p:nvGrpSpPr>
        <p:cNvPr id="382" name="Shape 382"/>
        <p:cNvGrpSpPr/>
        <p:nvPr/>
      </p:nvGrpSpPr>
      <p:grpSpPr>
        <a:xfrm>
          <a:off x="0" y="0"/>
          <a:ext cx="0" cy="0"/>
          <a:chOff x="0" y="0"/>
          <a:chExt cx="0" cy="0"/>
        </a:xfrm>
      </p:grpSpPr>
      <p:sp>
        <p:nvSpPr>
          <p:cNvPr id="383" name="Google Shape;383;p37"/>
          <p:cNvSpPr/>
          <p:nvPr/>
        </p:nvSpPr>
        <p:spPr>
          <a:xfrm>
            <a:off x="0" y="422875"/>
            <a:ext cx="130759" cy="874865"/>
          </a:xfrm>
          <a:custGeom>
            <a:rect b="b" l="l" r="r" t="t"/>
            <a:pathLst>
              <a:path extrusionOk="0" h="1922780" w="817244">
                <a:moveTo>
                  <a:pt x="816729" y="0"/>
                </a:moveTo>
                <a:lnTo>
                  <a:pt x="0" y="0"/>
                </a:lnTo>
                <a:lnTo>
                  <a:pt x="0" y="1922454"/>
                </a:lnTo>
                <a:lnTo>
                  <a:pt x="816729" y="1922454"/>
                </a:lnTo>
                <a:lnTo>
                  <a:pt x="816729"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84" name="Google Shape;384;p37"/>
          <p:cNvSpPr txBox="1"/>
          <p:nvPr>
            <p:ph type="title"/>
          </p:nvPr>
        </p:nvSpPr>
        <p:spPr>
          <a:xfrm>
            <a:off x="390975" y="741250"/>
            <a:ext cx="8090700" cy="534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900"/>
              <a:buFont typeface="Montserrat"/>
              <a:buNone/>
              <a:defRPr sz="4200">
                <a:latin typeface="Montserrat"/>
                <a:ea typeface="Montserrat"/>
                <a:cs typeface="Montserrat"/>
                <a:sym typeface="Montserrat"/>
              </a:defRPr>
            </a:lvl1pPr>
            <a:lvl2pPr lvl="1" algn="l">
              <a:lnSpc>
                <a:spcPct val="100000"/>
              </a:lnSpc>
              <a:spcBef>
                <a:spcPts val="0"/>
              </a:spcBef>
              <a:spcAft>
                <a:spcPts val="0"/>
              </a:spcAft>
              <a:buSzPts val="1000"/>
              <a:buFont typeface="Montserrat"/>
              <a:buNone/>
              <a:defRPr sz="1200">
                <a:latin typeface="Montserrat"/>
                <a:ea typeface="Montserrat"/>
                <a:cs typeface="Montserrat"/>
                <a:sym typeface="Montserrat"/>
              </a:defRPr>
            </a:lvl2pPr>
            <a:lvl3pPr lvl="2" algn="l">
              <a:lnSpc>
                <a:spcPct val="100000"/>
              </a:lnSpc>
              <a:spcBef>
                <a:spcPts val="0"/>
              </a:spcBef>
              <a:spcAft>
                <a:spcPts val="0"/>
              </a:spcAft>
              <a:buSzPts val="1000"/>
              <a:buFont typeface="Montserrat"/>
              <a:buNone/>
              <a:defRPr sz="1200">
                <a:latin typeface="Montserrat"/>
                <a:ea typeface="Montserrat"/>
                <a:cs typeface="Montserrat"/>
                <a:sym typeface="Montserrat"/>
              </a:defRPr>
            </a:lvl3pPr>
            <a:lvl4pPr lvl="3" algn="l">
              <a:lnSpc>
                <a:spcPct val="100000"/>
              </a:lnSpc>
              <a:spcBef>
                <a:spcPts val="0"/>
              </a:spcBef>
              <a:spcAft>
                <a:spcPts val="0"/>
              </a:spcAft>
              <a:buSzPts val="1000"/>
              <a:buFont typeface="Montserrat"/>
              <a:buNone/>
              <a:defRPr sz="1200">
                <a:latin typeface="Montserrat"/>
                <a:ea typeface="Montserrat"/>
                <a:cs typeface="Montserrat"/>
                <a:sym typeface="Montserrat"/>
              </a:defRPr>
            </a:lvl4pPr>
            <a:lvl5pPr lvl="4" algn="l">
              <a:lnSpc>
                <a:spcPct val="100000"/>
              </a:lnSpc>
              <a:spcBef>
                <a:spcPts val="0"/>
              </a:spcBef>
              <a:spcAft>
                <a:spcPts val="0"/>
              </a:spcAft>
              <a:buSzPts val="1000"/>
              <a:buFont typeface="Montserrat"/>
              <a:buNone/>
              <a:defRPr sz="1200">
                <a:latin typeface="Montserrat"/>
                <a:ea typeface="Montserrat"/>
                <a:cs typeface="Montserrat"/>
                <a:sym typeface="Montserrat"/>
              </a:defRPr>
            </a:lvl5pPr>
            <a:lvl6pPr lvl="5" algn="l">
              <a:lnSpc>
                <a:spcPct val="100000"/>
              </a:lnSpc>
              <a:spcBef>
                <a:spcPts val="0"/>
              </a:spcBef>
              <a:spcAft>
                <a:spcPts val="0"/>
              </a:spcAft>
              <a:buSzPts val="1000"/>
              <a:buFont typeface="Montserrat"/>
              <a:buNone/>
              <a:defRPr sz="1200">
                <a:latin typeface="Montserrat"/>
                <a:ea typeface="Montserrat"/>
                <a:cs typeface="Montserrat"/>
                <a:sym typeface="Montserrat"/>
              </a:defRPr>
            </a:lvl6pPr>
            <a:lvl7pPr lvl="6" algn="l">
              <a:lnSpc>
                <a:spcPct val="100000"/>
              </a:lnSpc>
              <a:spcBef>
                <a:spcPts val="0"/>
              </a:spcBef>
              <a:spcAft>
                <a:spcPts val="0"/>
              </a:spcAft>
              <a:buSzPts val="1000"/>
              <a:buFont typeface="Montserrat"/>
              <a:buNone/>
              <a:defRPr sz="1200">
                <a:latin typeface="Montserrat"/>
                <a:ea typeface="Montserrat"/>
                <a:cs typeface="Montserrat"/>
                <a:sym typeface="Montserrat"/>
              </a:defRPr>
            </a:lvl7pPr>
            <a:lvl8pPr lvl="7" algn="l">
              <a:lnSpc>
                <a:spcPct val="100000"/>
              </a:lnSpc>
              <a:spcBef>
                <a:spcPts val="0"/>
              </a:spcBef>
              <a:spcAft>
                <a:spcPts val="0"/>
              </a:spcAft>
              <a:buSzPts val="1000"/>
              <a:buFont typeface="Montserrat"/>
              <a:buNone/>
              <a:defRPr sz="1200">
                <a:latin typeface="Montserrat"/>
                <a:ea typeface="Montserrat"/>
                <a:cs typeface="Montserrat"/>
                <a:sym typeface="Montserrat"/>
              </a:defRPr>
            </a:lvl8pPr>
            <a:lvl9pPr lvl="8" algn="l">
              <a:lnSpc>
                <a:spcPct val="100000"/>
              </a:lnSpc>
              <a:spcBef>
                <a:spcPts val="0"/>
              </a:spcBef>
              <a:spcAft>
                <a:spcPts val="0"/>
              </a:spcAft>
              <a:buSzPts val="1000"/>
              <a:buFont typeface="Montserrat"/>
              <a:buNone/>
              <a:defRPr sz="1200">
                <a:latin typeface="Montserrat"/>
                <a:ea typeface="Montserrat"/>
                <a:cs typeface="Montserrat"/>
                <a:sym typeface="Montserrat"/>
              </a:defRPr>
            </a:lvl9pPr>
          </a:lstStyle>
          <a:p/>
        </p:txBody>
      </p:sp>
      <p:sp>
        <p:nvSpPr>
          <p:cNvPr id="385" name="Google Shape;385;p37"/>
          <p:cNvSpPr txBox="1"/>
          <p:nvPr>
            <p:ph idx="2" type="title"/>
          </p:nvPr>
        </p:nvSpPr>
        <p:spPr>
          <a:xfrm>
            <a:off x="395675" y="422875"/>
            <a:ext cx="3911400" cy="534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C9157"/>
              </a:buClr>
              <a:buSzPts val="100"/>
              <a:buFont typeface="Montserrat"/>
              <a:buNone/>
              <a:defRPr b="0" sz="1700">
                <a:solidFill>
                  <a:srgbClr val="FC9157"/>
                </a:solidFill>
                <a:latin typeface="Montserrat"/>
                <a:ea typeface="Montserrat"/>
                <a:cs typeface="Montserrat"/>
                <a:sym typeface="Montserrat"/>
              </a:defRPr>
            </a:lvl1pPr>
            <a:lvl2pPr lvl="1" algn="l">
              <a:lnSpc>
                <a:spcPct val="100000"/>
              </a:lnSpc>
              <a:spcBef>
                <a:spcPts val="0"/>
              </a:spcBef>
              <a:spcAft>
                <a:spcPts val="0"/>
              </a:spcAft>
              <a:buSzPts val="100"/>
              <a:buFont typeface="Montserrat"/>
              <a:buNone/>
              <a:defRPr sz="100">
                <a:latin typeface="Montserrat"/>
                <a:ea typeface="Montserrat"/>
                <a:cs typeface="Montserrat"/>
                <a:sym typeface="Montserrat"/>
              </a:defRPr>
            </a:lvl2pPr>
            <a:lvl3pPr lvl="2" algn="l">
              <a:lnSpc>
                <a:spcPct val="100000"/>
              </a:lnSpc>
              <a:spcBef>
                <a:spcPts val="0"/>
              </a:spcBef>
              <a:spcAft>
                <a:spcPts val="0"/>
              </a:spcAft>
              <a:buSzPts val="100"/>
              <a:buFont typeface="Montserrat"/>
              <a:buNone/>
              <a:defRPr sz="100">
                <a:latin typeface="Montserrat"/>
                <a:ea typeface="Montserrat"/>
                <a:cs typeface="Montserrat"/>
                <a:sym typeface="Montserrat"/>
              </a:defRPr>
            </a:lvl3pPr>
            <a:lvl4pPr lvl="3" algn="l">
              <a:lnSpc>
                <a:spcPct val="100000"/>
              </a:lnSpc>
              <a:spcBef>
                <a:spcPts val="0"/>
              </a:spcBef>
              <a:spcAft>
                <a:spcPts val="0"/>
              </a:spcAft>
              <a:buSzPts val="100"/>
              <a:buFont typeface="Montserrat"/>
              <a:buNone/>
              <a:defRPr sz="100">
                <a:latin typeface="Montserrat"/>
                <a:ea typeface="Montserrat"/>
                <a:cs typeface="Montserrat"/>
                <a:sym typeface="Montserrat"/>
              </a:defRPr>
            </a:lvl4pPr>
            <a:lvl5pPr lvl="4" algn="l">
              <a:lnSpc>
                <a:spcPct val="100000"/>
              </a:lnSpc>
              <a:spcBef>
                <a:spcPts val="0"/>
              </a:spcBef>
              <a:spcAft>
                <a:spcPts val="0"/>
              </a:spcAft>
              <a:buSzPts val="100"/>
              <a:buFont typeface="Montserrat"/>
              <a:buNone/>
              <a:defRPr sz="100">
                <a:latin typeface="Montserrat"/>
                <a:ea typeface="Montserrat"/>
                <a:cs typeface="Montserrat"/>
                <a:sym typeface="Montserrat"/>
              </a:defRPr>
            </a:lvl5pPr>
            <a:lvl6pPr lvl="5" algn="l">
              <a:lnSpc>
                <a:spcPct val="100000"/>
              </a:lnSpc>
              <a:spcBef>
                <a:spcPts val="0"/>
              </a:spcBef>
              <a:spcAft>
                <a:spcPts val="0"/>
              </a:spcAft>
              <a:buSzPts val="100"/>
              <a:buFont typeface="Montserrat"/>
              <a:buNone/>
              <a:defRPr sz="100">
                <a:latin typeface="Montserrat"/>
                <a:ea typeface="Montserrat"/>
                <a:cs typeface="Montserrat"/>
                <a:sym typeface="Montserrat"/>
              </a:defRPr>
            </a:lvl6pPr>
            <a:lvl7pPr lvl="6" algn="l">
              <a:lnSpc>
                <a:spcPct val="100000"/>
              </a:lnSpc>
              <a:spcBef>
                <a:spcPts val="0"/>
              </a:spcBef>
              <a:spcAft>
                <a:spcPts val="0"/>
              </a:spcAft>
              <a:buSzPts val="100"/>
              <a:buFont typeface="Montserrat"/>
              <a:buNone/>
              <a:defRPr sz="100">
                <a:latin typeface="Montserrat"/>
                <a:ea typeface="Montserrat"/>
                <a:cs typeface="Montserrat"/>
                <a:sym typeface="Montserrat"/>
              </a:defRPr>
            </a:lvl7pPr>
            <a:lvl8pPr lvl="7" algn="l">
              <a:lnSpc>
                <a:spcPct val="100000"/>
              </a:lnSpc>
              <a:spcBef>
                <a:spcPts val="0"/>
              </a:spcBef>
              <a:spcAft>
                <a:spcPts val="0"/>
              </a:spcAft>
              <a:buSzPts val="100"/>
              <a:buFont typeface="Montserrat"/>
              <a:buNone/>
              <a:defRPr sz="100">
                <a:latin typeface="Montserrat"/>
                <a:ea typeface="Montserrat"/>
                <a:cs typeface="Montserrat"/>
                <a:sym typeface="Montserrat"/>
              </a:defRPr>
            </a:lvl8pPr>
            <a:lvl9pPr lvl="8" algn="l">
              <a:lnSpc>
                <a:spcPct val="100000"/>
              </a:lnSpc>
              <a:spcBef>
                <a:spcPts val="0"/>
              </a:spcBef>
              <a:spcAft>
                <a:spcPts val="0"/>
              </a:spcAft>
              <a:buSzPts val="100"/>
              <a:buFont typeface="Montserrat"/>
              <a:buNone/>
              <a:defRPr sz="100">
                <a:latin typeface="Montserrat"/>
                <a:ea typeface="Montserrat"/>
                <a:cs typeface="Montserrat"/>
                <a:sym typeface="Montserrat"/>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ient Layout 1">
  <p:cSld name="CUSTOM">
    <p:spTree>
      <p:nvGrpSpPr>
        <p:cNvPr id="386" name="Shape 386"/>
        <p:cNvGrpSpPr/>
        <p:nvPr/>
      </p:nvGrpSpPr>
      <p:grpSpPr>
        <a:xfrm>
          <a:off x="0" y="0"/>
          <a:ext cx="0" cy="0"/>
          <a:chOff x="0" y="0"/>
          <a:chExt cx="0" cy="0"/>
        </a:xfrm>
      </p:grpSpPr>
      <p:sp>
        <p:nvSpPr>
          <p:cNvPr id="387" name="Google Shape;387;p38"/>
          <p:cNvSpPr txBox="1"/>
          <p:nvPr/>
        </p:nvSpPr>
        <p:spPr>
          <a:xfrm>
            <a:off x="1855500" y="348199"/>
            <a:ext cx="5433000" cy="457500"/>
          </a:xfrm>
          <a:prstGeom prst="rect">
            <a:avLst/>
          </a:prstGeom>
          <a:noFill/>
          <a:ln>
            <a:noFill/>
          </a:ln>
        </p:spPr>
        <p:txBody>
          <a:bodyPr anchorCtr="0" anchor="t" bIns="0" lIns="0" spcFirstLastPara="1" rIns="0" wrap="square" tIns="7500">
            <a:noAutofit/>
          </a:bodyPr>
          <a:lstStyle/>
          <a:p>
            <a:pPr indent="0" lvl="0" marL="0" marR="0" rtl="0" algn="ctr">
              <a:lnSpc>
                <a:spcPct val="100000"/>
              </a:lnSpc>
              <a:spcBef>
                <a:spcPts val="0"/>
              </a:spcBef>
              <a:spcAft>
                <a:spcPts val="0"/>
              </a:spcAft>
              <a:buClr>
                <a:srgbClr val="000000"/>
              </a:buClr>
              <a:buSzPts val="2800"/>
              <a:buFont typeface="Arial"/>
              <a:buNone/>
            </a:pPr>
            <a:r>
              <a:rPr b="0" i="0" lang="en" sz="2800" u="none" cap="none" strike="noStrike">
                <a:solidFill>
                  <a:srgbClr val="1A99F7"/>
                </a:solidFill>
                <a:latin typeface="Montserrat"/>
                <a:ea typeface="Montserrat"/>
                <a:cs typeface="Montserrat"/>
                <a:sym typeface="Montserrat"/>
              </a:rPr>
              <a:t>CURRENT </a:t>
            </a:r>
            <a:r>
              <a:rPr b="0" i="0" lang="en" sz="2800" u="none" cap="none" strike="noStrike">
                <a:solidFill>
                  <a:srgbClr val="000000"/>
                </a:solidFill>
                <a:latin typeface="Montserrat"/>
                <a:ea typeface="Montserrat"/>
                <a:cs typeface="Montserrat"/>
                <a:sym typeface="Montserrat"/>
              </a:rPr>
              <a:t>ACTIVE CLIENTS</a:t>
            </a:r>
            <a:endParaRPr b="0" i="0" sz="2800" u="none" cap="none" strike="noStrike">
              <a:solidFill>
                <a:srgbClr val="000000"/>
              </a:solidFill>
              <a:latin typeface="Montserrat"/>
              <a:ea typeface="Montserrat"/>
              <a:cs typeface="Montserrat"/>
              <a:sym typeface="Montserrat"/>
            </a:endParaRPr>
          </a:p>
        </p:txBody>
      </p:sp>
      <p:grpSp>
        <p:nvGrpSpPr>
          <p:cNvPr id="388" name="Google Shape;388;p38"/>
          <p:cNvGrpSpPr/>
          <p:nvPr/>
        </p:nvGrpSpPr>
        <p:grpSpPr>
          <a:xfrm>
            <a:off x="582888" y="948622"/>
            <a:ext cx="971453" cy="640040"/>
            <a:chOff x="1281636" y="2085800"/>
            <a:chExt cx="2136000" cy="1407300"/>
          </a:xfrm>
        </p:grpSpPr>
        <p:sp>
          <p:nvSpPr>
            <p:cNvPr id="389" name="Google Shape;389;p38"/>
            <p:cNvSpPr/>
            <p:nvPr/>
          </p:nvSpPr>
          <p:spPr>
            <a:xfrm>
              <a:off x="1281636" y="2085800"/>
              <a:ext cx="2136000" cy="14073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90" name="Google Shape;390;p38"/>
            <p:cNvSpPr/>
            <p:nvPr/>
          </p:nvSpPr>
          <p:spPr>
            <a:xfrm>
              <a:off x="1402474" y="2221289"/>
              <a:ext cx="1849754" cy="1116329"/>
            </a:xfrm>
            <a:custGeom>
              <a:rect b="b" l="l" r="r" t="t"/>
              <a:pathLst>
                <a:path extrusionOk="0" h="1116329" w="1849754">
                  <a:moveTo>
                    <a:pt x="1698444" y="0"/>
                  </a:moveTo>
                  <a:lnTo>
                    <a:pt x="150780" y="0"/>
                  </a:lnTo>
                  <a:lnTo>
                    <a:pt x="103259" y="7721"/>
                  </a:lnTo>
                  <a:lnTo>
                    <a:pt x="61885" y="29194"/>
                  </a:lnTo>
                  <a:lnTo>
                    <a:pt x="29194" y="61885"/>
                  </a:lnTo>
                  <a:lnTo>
                    <a:pt x="7721" y="103259"/>
                  </a:lnTo>
                  <a:lnTo>
                    <a:pt x="0" y="150780"/>
                  </a:lnTo>
                  <a:lnTo>
                    <a:pt x="0" y="965135"/>
                  </a:lnTo>
                  <a:lnTo>
                    <a:pt x="7721" y="1012661"/>
                  </a:lnTo>
                  <a:lnTo>
                    <a:pt x="29194" y="1054035"/>
                  </a:lnTo>
                  <a:lnTo>
                    <a:pt x="61885" y="1086724"/>
                  </a:lnTo>
                  <a:lnTo>
                    <a:pt x="103259" y="1108195"/>
                  </a:lnTo>
                  <a:lnTo>
                    <a:pt x="150780" y="1115915"/>
                  </a:lnTo>
                  <a:lnTo>
                    <a:pt x="1698444" y="1115915"/>
                  </a:lnTo>
                  <a:lnTo>
                    <a:pt x="1745970" y="1108195"/>
                  </a:lnTo>
                  <a:lnTo>
                    <a:pt x="1787344" y="1086724"/>
                  </a:lnTo>
                  <a:lnTo>
                    <a:pt x="1820034" y="1054035"/>
                  </a:lnTo>
                  <a:lnTo>
                    <a:pt x="1841505" y="1012661"/>
                  </a:lnTo>
                  <a:lnTo>
                    <a:pt x="1849225" y="965135"/>
                  </a:lnTo>
                  <a:lnTo>
                    <a:pt x="1849225" y="150780"/>
                  </a:lnTo>
                  <a:lnTo>
                    <a:pt x="1841505" y="103259"/>
                  </a:lnTo>
                  <a:lnTo>
                    <a:pt x="1820034" y="61885"/>
                  </a:lnTo>
                  <a:lnTo>
                    <a:pt x="1787344" y="29194"/>
                  </a:lnTo>
                  <a:lnTo>
                    <a:pt x="1745970" y="7721"/>
                  </a:lnTo>
                  <a:lnTo>
                    <a:pt x="169844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91" name="Google Shape;391;p38"/>
            <p:cNvSpPr/>
            <p:nvPr/>
          </p:nvSpPr>
          <p:spPr>
            <a:xfrm>
              <a:off x="1753165" y="2541263"/>
              <a:ext cx="1147800" cy="476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392" name="Google Shape;392;p38"/>
          <p:cNvGrpSpPr/>
          <p:nvPr/>
        </p:nvGrpSpPr>
        <p:grpSpPr>
          <a:xfrm>
            <a:off x="1582941" y="948622"/>
            <a:ext cx="971453" cy="640040"/>
            <a:chOff x="3480522" y="2085800"/>
            <a:chExt cx="2136000" cy="1407300"/>
          </a:xfrm>
        </p:grpSpPr>
        <p:sp>
          <p:nvSpPr>
            <p:cNvPr id="393" name="Google Shape;393;p38"/>
            <p:cNvSpPr/>
            <p:nvPr/>
          </p:nvSpPr>
          <p:spPr>
            <a:xfrm>
              <a:off x="3480522" y="2085800"/>
              <a:ext cx="2136000" cy="14073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94" name="Google Shape;394;p38"/>
            <p:cNvSpPr/>
            <p:nvPr/>
          </p:nvSpPr>
          <p:spPr>
            <a:xfrm>
              <a:off x="3603521" y="2221289"/>
              <a:ext cx="1849754" cy="1116329"/>
            </a:xfrm>
            <a:custGeom>
              <a:rect b="b" l="l" r="r" t="t"/>
              <a:pathLst>
                <a:path extrusionOk="0" h="1116329" w="1849754">
                  <a:moveTo>
                    <a:pt x="1698432" y="0"/>
                  </a:moveTo>
                  <a:lnTo>
                    <a:pt x="150780" y="0"/>
                  </a:lnTo>
                  <a:lnTo>
                    <a:pt x="103254" y="7721"/>
                  </a:lnTo>
                  <a:lnTo>
                    <a:pt x="61880" y="29194"/>
                  </a:lnTo>
                  <a:lnTo>
                    <a:pt x="29191" y="61885"/>
                  </a:lnTo>
                  <a:lnTo>
                    <a:pt x="7719" y="103259"/>
                  </a:lnTo>
                  <a:lnTo>
                    <a:pt x="0" y="150780"/>
                  </a:lnTo>
                  <a:lnTo>
                    <a:pt x="0" y="965135"/>
                  </a:lnTo>
                  <a:lnTo>
                    <a:pt x="7719" y="1012661"/>
                  </a:lnTo>
                  <a:lnTo>
                    <a:pt x="29191" y="1054035"/>
                  </a:lnTo>
                  <a:lnTo>
                    <a:pt x="61880" y="1086724"/>
                  </a:lnTo>
                  <a:lnTo>
                    <a:pt x="103254" y="1108195"/>
                  </a:lnTo>
                  <a:lnTo>
                    <a:pt x="150780" y="1115915"/>
                  </a:lnTo>
                  <a:lnTo>
                    <a:pt x="1698432" y="1115915"/>
                  </a:lnTo>
                  <a:lnTo>
                    <a:pt x="1745962" y="1108195"/>
                  </a:lnTo>
                  <a:lnTo>
                    <a:pt x="1787337" y="1086724"/>
                  </a:lnTo>
                  <a:lnTo>
                    <a:pt x="1820025" y="1054035"/>
                  </a:lnTo>
                  <a:lnTo>
                    <a:pt x="1841494" y="1012661"/>
                  </a:lnTo>
                  <a:lnTo>
                    <a:pt x="1849212" y="965135"/>
                  </a:lnTo>
                  <a:lnTo>
                    <a:pt x="1849212" y="150780"/>
                  </a:lnTo>
                  <a:lnTo>
                    <a:pt x="1841494" y="103259"/>
                  </a:lnTo>
                  <a:lnTo>
                    <a:pt x="1820025" y="61885"/>
                  </a:lnTo>
                  <a:lnTo>
                    <a:pt x="1787337" y="29194"/>
                  </a:lnTo>
                  <a:lnTo>
                    <a:pt x="1745962" y="7721"/>
                  </a:lnTo>
                  <a:lnTo>
                    <a:pt x="1698432"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95" name="Google Shape;395;p38"/>
            <p:cNvSpPr/>
            <p:nvPr/>
          </p:nvSpPr>
          <p:spPr>
            <a:xfrm>
              <a:off x="3938292" y="2604473"/>
              <a:ext cx="1179829" cy="414655"/>
            </a:xfrm>
            <a:custGeom>
              <a:rect b="b" l="l" r="r" t="t"/>
              <a:pathLst>
                <a:path extrusionOk="0" h="414655" w="1179829">
                  <a:moveTo>
                    <a:pt x="1120690" y="144309"/>
                  </a:moveTo>
                  <a:lnTo>
                    <a:pt x="1024743" y="144309"/>
                  </a:lnTo>
                  <a:lnTo>
                    <a:pt x="1005870" y="251276"/>
                  </a:lnTo>
                  <a:lnTo>
                    <a:pt x="1005117" y="254907"/>
                  </a:lnTo>
                  <a:lnTo>
                    <a:pt x="1004635" y="258350"/>
                  </a:lnTo>
                  <a:lnTo>
                    <a:pt x="1003973" y="265952"/>
                  </a:lnTo>
                  <a:lnTo>
                    <a:pt x="1003910" y="273290"/>
                  </a:lnTo>
                  <a:lnTo>
                    <a:pt x="1004124" y="280310"/>
                  </a:lnTo>
                  <a:lnTo>
                    <a:pt x="1024743" y="318913"/>
                  </a:lnTo>
                  <a:lnTo>
                    <a:pt x="1075217" y="332383"/>
                  </a:lnTo>
                  <a:lnTo>
                    <a:pt x="1082442" y="332119"/>
                  </a:lnTo>
                  <a:lnTo>
                    <a:pt x="1097495" y="330699"/>
                  </a:lnTo>
                  <a:lnTo>
                    <a:pt x="1104971" y="330310"/>
                  </a:lnTo>
                  <a:lnTo>
                    <a:pt x="1137200" y="326779"/>
                  </a:lnTo>
                  <a:lnTo>
                    <a:pt x="1147966" y="262207"/>
                  </a:lnTo>
                  <a:lnTo>
                    <a:pt x="1117260" y="262207"/>
                  </a:lnTo>
                  <a:lnTo>
                    <a:pt x="1112259" y="261265"/>
                  </a:lnTo>
                  <a:lnTo>
                    <a:pt x="1107710" y="259141"/>
                  </a:lnTo>
                  <a:lnTo>
                    <a:pt x="1104004" y="256779"/>
                  </a:lnTo>
                  <a:lnTo>
                    <a:pt x="1102006" y="252469"/>
                  </a:lnTo>
                  <a:lnTo>
                    <a:pt x="1102596" y="248134"/>
                  </a:lnTo>
                  <a:lnTo>
                    <a:pt x="1102596" y="246941"/>
                  </a:lnTo>
                  <a:lnTo>
                    <a:pt x="1102986" y="245760"/>
                  </a:lnTo>
                  <a:lnTo>
                    <a:pt x="1102986" y="244578"/>
                  </a:lnTo>
                  <a:lnTo>
                    <a:pt x="1103262" y="243825"/>
                  </a:lnTo>
                  <a:lnTo>
                    <a:pt x="1103388" y="242229"/>
                  </a:lnTo>
                  <a:lnTo>
                    <a:pt x="1120690" y="144309"/>
                  </a:lnTo>
                  <a:close/>
                </a:path>
                <a:path extrusionOk="0" h="414655" w="1179829">
                  <a:moveTo>
                    <a:pt x="1122273" y="261881"/>
                  </a:moveTo>
                  <a:lnTo>
                    <a:pt x="1117260" y="262207"/>
                  </a:lnTo>
                  <a:lnTo>
                    <a:pt x="1147966" y="262207"/>
                  </a:lnTo>
                  <a:lnTo>
                    <a:pt x="1148004" y="261981"/>
                  </a:lnTo>
                  <a:lnTo>
                    <a:pt x="1128204" y="261981"/>
                  </a:lnTo>
                  <a:lnTo>
                    <a:pt x="1122273" y="261881"/>
                  </a:lnTo>
                  <a:close/>
                </a:path>
                <a:path extrusionOk="0" h="414655" w="1179829">
                  <a:moveTo>
                    <a:pt x="1148610" y="258350"/>
                  </a:moveTo>
                  <a:lnTo>
                    <a:pt x="1146247" y="259141"/>
                  </a:lnTo>
                  <a:lnTo>
                    <a:pt x="1143106" y="259531"/>
                  </a:lnTo>
                  <a:lnTo>
                    <a:pt x="1139965" y="260310"/>
                  </a:lnTo>
                  <a:lnTo>
                    <a:pt x="1134135" y="261453"/>
                  </a:lnTo>
                  <a:lnTo>
                    <a:pt x="1128204" y="261981"/>
                  </a:lnTo>
                  <a:lnTo>
                    <a:pt x="1148004" y="261981"/>
                  </a:lnTo>
                  <a:lnTo>
                    <a:pt x="1148610" y="258350"/>
                  </a:lnTo>
                  <a:close/>
                </a:path>
                <a:path extrusionOk="0" h="414655" w="1179829">
                  <a:moveTo>
                    <a:pt x="1179670" y="85329"/>
                  </a:moveTo>
                  <a:lnTo>
                    <a:pt x="1001146" y="85329"/>
                  </a:lnTo>
                  <a:lnTo>
                    <a:pt x="990528" y="144309"/>
                  </a:lnTo>
                  <a:lnTo>
                    <a:pt x="1169053" y="144309"/>
                  </a:lnTo>
                  <a:lnTo>
                    <a:pt x="1179670" y="85329"/>
                  </a:lnTo>
                  <a:close/>
                </a:path>
                <a:path extrusionOk="0" h="414655" w="1179829">
                  <a:moveTo>
                    <a:pt x="1146247" y="0"/>
                  </a:moveTo>
                  <a:lnTo>
                    <a:pt x="1059347" y="8255"/>
                  </a:lnTo>
                  <a:lnTo>
                    <a:pt x="1035373" y="85329"/>
                  </a:lnTo>
                  <a:lnTo>
                    <a:pt x="1131307" y="85329"/>
                  </a:lnTo>
                  <a:lnTo>
                    <a:pt x="1146247" y="0"/>
                  </a:lnTo>
                  <a:close/>
                </a:path>
                <a:path extrusionOk="0" h="414655" w="1179829">
                  <a:moveTo>
                    <a:pt x="567425" y="342096"/>
                  </a:moveTo>
                  <a:lnTo>
                    <a:pt x="555237" y="410927"/>
                  </a:lnTo>
                  <a:lnTo>
                    <a:pt x="559170" y="411706"/>
                  </a:lnTo>
                  <a:lnTo>
                    <a:pt x="563492" y="412108"/>
                  </a:lnTo>
                  <a:lnTo>
                    <a:pt x="568217" y="412887"/>
                  </a:lnTo>
                  <a:lnTo>
                    <a:pt x="574399" y="413412"/>
                  </a:lnTo>
                  <a:lnTo>
                    <a:pt x="581683" y="413824"/>
                  </a:lnTo>
                  <a:lnTo>
                    <a:pt x="599278" y="414458"/>
                  </a:lnTo>
                  <a:lnTo>
                    <a:pt x="609209" y="414275"/>
                  </a:lnTo>
                  <a:lnTo>
                    <a:pt x="646945" y="407085"/>
                  </a:lnTo>
                  <a:lnTo>
                    <a:pt x="684657" y="382266"/>
                  </a:lnTo>
                  <a:lnTo>
                    <a:pt x="711198" y="347552"/>
                  </a:lnTo>
                  <a:lnTo>
                    <a:pt x="712357" y="345652"/>
                  </a:lnTo>
                  <a:lnTo>
                    <a:pt x="605560" y="345639"/>
                  </a:lnTo>
                  <a:lnTo>
                    <a:pt x="601117" y="345300"/>
                  </a:lnTo>
                  <a:lnTo>
                    <a:pt x="590206" y="345300"/>
                  </a:lnTo>
                  <a:lnTo>
                    <a:pt x="585469" y="344910"/>
                  </a:lnTo>
                  <a:lnTo>
                    <a:pt x="580794" y="344069"/>
                  </a:lnTo>
                  <a:lnTo>
                    <a:pt x="576082" y="343290"/>
                  </a:lnTo>
                  <a:lnTo>
                    <a:pt x="571748" y="342900"/>
                  </a:lnTo>
                  <a:lnTo>
                    <a:pt x="567425" y="342096"/>
                  </a:lnTo>
                  <a:close/>
                </a:path>
                <a:path extrusionOk="0" h="414655" w="1179829">
                  <a:moveTo>
                    <a:pt x="701117" y="85731"/>
                  </a:moveTo>
                  <a:lnTo>
                    <a:pt x="598096" y="85731"/>
                  </a:lnTo>
                  <a:lnTo>
                    <a:pt x="648822" y="322055"/>
                  </a:lnTo>
                  <a:lnTo>
                    <a:pt x="647251" y="326377"/>
                  </a:lnTo>
                  <a:lnTo>
                    <a:pt x="645567" y="333275"/>
                  </a:lnTo>
                  <a:lnTo>
                    <a:pt x="640554" y="338879"/>
                  </a:lnTo>
                  <a:lnTo>
                    <a:pt x="633882" y="341317"/>
                  </a:lnTo>
                  <a:lnTo>
                    <a:pt x="626494" y="344182"/>
                  </a:lnTo>
                  <a:lnTo>
                    <a:pt x="618615" y="345652"/>
                  </a:lnTo>
                  <a:lnTo>
                    <a:pt x="712365" y="345639"/>
                  </a:lnTo>
                  <a:lnTo>
                    <a:pt x="717579" y="337092"/>
                  </a:lnTo>
                  <a:lnTo>
                    <a:pt x="723533" y="326377"/>
                  </a:lnTo>
                  <a:lnTo>
                    <a:pt x="782268" y="217450"/>
                  </a:lnTo>
                  <a:lnTo>
                    <a:pt x="717628" y="217450"/>
                  </a:lnTo>
                  <a:lnTo>
                    <a:pt x="701117" y="85731"/>
                  </a:lnTo>
                  <a:close/>
                </a:path>
                <a:path extrusionOk="0" h="414655" w="1179829">
                  <a:moveTo>
                    <a:pt x="600459" y="345250"/>
                  </a:moveTo>
                  <a:lnTo>
                    <a:pt x="594955" y="345250"/>
                  </a:lnTo>
                  <a:lnTo>
                    <a:pt x="590206" y="345300"/>
                  </a:lnTo>
                  <a:lnTo>
                    <a:pt x="601117" y="345300"/>
                  </a:lnTo>
                  <a:lnTo>
                    <a:pt x="600459" y="345250"/>
                  </a:lnTo>
                  <a:close/>
                </a:path>
                <a:path extrusionOk="0" h="414655" w="1179829">
                  <a:moveTo>
                    <a:pt x="567057" y="136268"/>
                  </a:moveTo>
                  <a:lnTo>
                    <a:pt x="442554" y="136268"/>
                  </a:lnTo>
                  <a:lnTo>
                    <a:pt x="448673" y="136444"/>
                  </a:lnTo>
                  <a:lnTo>
                    <a:pt x="457330" y="136444"/>
                  </a:lnTo>
                  <a:lnTo>
                    <a:pt x="462834" y="138818"/>
                  </a:lnTo>
                  <a:lnTo>
                    <a:pt x="466364" y="143530"/>
                  </a:lnTo>
                  <a:lnTo>
                    <a:pt x="469674" y="147853"/>
                  </a:lnTo>
                  <a:lnTo>
                    <a:pt x="469765" y="148028"/>
                  </a:lnTo>
                  <a:lnTo>
                    <a:pt x="471403" y="152954"/>
                  </a:lnTo>
                  <a:lnTo>
                    <a:pt x="471441" y="163496"/>
                  </a:lnTo>
                  <a:lnTo>
                    <a:pt x="471089" y="164376"/>
                  </a:lnTo>
                  <a:lnTo>
                    <a:pt x="469506" y="172241"/>
                  </a:lnTo>
                  <a:lnTo>
                    <a:pt x="446323" y="172241"/>
                  </a:lnTo>
                  <a:lnTo>
                    <a:pt x="431020" y="172563"/>
                  </a:lnTo>
                  <a:lnTo>
                    <a:pt x="385759" y="179705"/>
                  </a:lnTo>
                  <a:lnTo>
                    <a:pt x="349445" y="193979"/>
                  </a:lnTo>
                  <a:lnTo>
                    <a:pt x="313558" y="222915"/>
                  </a:lnTo>
                  <a:lnTo>
                    <a:pt x="296746" y="260981"/>
                  </a:lnTo>
                  <a:lnTo>
                    <a:pt x="296199" y="272498"/>
                  </a:lnTo>
                  <a:lnTo>
                    <a:pt x="297061" y="283644"/>
                  </a:lnTo>
                  <a:lnTo>
                    <a:pt x="325040" y="322643"/>
                  </a:lnTo>
                  <a:lnTo>
                    <a:pt x="368055" y="331880"/>
                  </a:lnTo>
                  <a:lnTo>
                    <a:pt x="383763" y="331212"/>
                  </a:lnTo>
                  <a:lnTo>
                    <a:pt x="421155" y="320873"/>
                  </a:lnTo>
                  <a:lnTo>
                    <a:pt x="451035" y="294525"/>
                  </a:lnTo>
                  <a:lnTo>
                    <a:pt x="543611" y="294525"/>
                  </a:lnTo>
                  <a:lnTo>
                    <a:pt x="544305" y="289499"/>
                  </a:lnTo>
                  <a:lnTo>
                    <a:pt x="545445" y="283644"/>
                  </a:lnTo>
                  <a:lnTo>
                    <a:pt x="547019" y="274810"/>
                  </a:lnTo>
                  <a:lnTo>
                    <a:pt x="423078" y="274810"/>
                  </a:lnTo>
                  <a:lnTo>
                    <a:pt x="418780" y="274471"/>
                  </a:lnTo>
                  <a:lnTo>
                    <a:pt x="416808" y="274358"/>
                  </a:lnTo>
                  <a:lnTo>
                    <a:pt x="414835" y="274094"/>
                  </a:lnTo>
                  <a:lnTo>
                    <a:pt x="412887" y="273679"/>
                  </a:lnTo>
                  <a:lnTo>
                    <a:pt x="410538" y="273327"/>
                  </a:lnTo>
                  <a:lnTo>
                    <a:pt x="401089" y="266215"/>
                  </a:lnTo>
                  <a:lnTo>
                    <a:pt x="399330" y="263539"/>
                  </a:lnTo>
                  <a:lnTo>
                    <a:pt x="398513" y="260360"/>
                  </a:lnTo>
                  <a:lnTo>
                    <a:pt x="398739" y="257169"/>
                  </a:lnTo>
                  <a:lnTo>
                    <a:pt x="398777" y="252105"/>
                  </a:lnTo>
                  <a:lnTo>
                    <a:pt x="423304" y="222200"/>
                  </a:lnTo>
                  <a:lnTo>
                    <a:pt x="445217" y="215616"/>
                  </a:lnTo>
                  <a:lnTo>
                    <a:pt x="557565" y="215616"/>
                  </a:lnTo>
                  <a:lnTo>
                    <a:pt x="565855" y="169088"/>
                  </a:lnTo>
                  <a:lnTo>
                    <a:pt x="566571" y="165456"/>
                  </a:lnTo>
                  <a:lnTo>
                    <a:pt x="567113" y="161611"/>
                  </a:lnTo>
                  <a:lnTo>
                    <a:pt x="567752" y="154675"/>
                  </a:lnTo>
                  <a:lnTo>
                    <a:pt x="567648" y="142424"/>
                  </a:lnTo>
                  <a:lnTo>
                    <a:pt x="567540" y="139158"/>
                  </a:lnTo>
                  <a:lnTo>
                    <a:pt x="567057" y="136268"/>
                  </a:lnTo>
                  <a:close/>
                </a:path>
                <a:path extrusionOk="0" h="414655" w="1179829">
                  <a:moveTo>
                    <a:pt x="543611" y="294525"/>
                  </a:moveTo>
                  <a:lnTo>
                    <a:pt x="451814" y="294525"/>
                  </a:lnTo>
                  <a:lnTo>
                    <a:pt x="451035" y="327948"/>
                  </a:lnTo>
                  <a:lnTo>
                    <a:pt x="543049" y="327948"/>
                  </a:lnTo>
                  <a:lnTo>
                    <a:pt x="542659" y="324015"/>
                  </a:lnTo>
                  <a:lnTo>
                    <a:pt x="542659" y="305921"/>
                  </a:lnTo>
                  <a:lnTo>
                    <a:pt x="543049" y="300820"/>
                  </a:lnTo>
                  <a:lnTo>
                    <a:pt x="543508" y="295354"/>
                  </a:lnTo>
                  <a:lnTo>
                    <a:pt x="543611" y="294525"/>
                  </a:lnTo>
                  <a:close/>
                </a:path>
                <a:path extrusionOk="0" h="414655" w="1179829">
                  <a:moveTo>
                    <a:pt x="975601" y="85329"/>
                  </a:moveTo>
                  <a:lnTo>
                    <a:pt x="879642" y="85329"/>
                  </a:lnTo>
                  <a:lnTo>
                    <a:pt x="836782" y="327948"/>
                  </a:lnTo>
                  <a:lnTo>
                    <a:pt x="932729" y="327948"/>
                  </a:lnTo>
                  <a:lnTo>
                    <a:pt x="975601" y="85329"/>
                  </a:lnTo>
                  <a:close/>
                </a:path>
                <a:path extrusionOk="0" h="414655" w="1179829">
                  <a:moveTo>
                    <a:pt x="557565" y="215616"/>
                  </a:moveTo>
                  <a:lnTo>
                    <a:pt x="445217" y="215616"/>
                  </a:lnTo>
                  <a:lnTo>
                    <a:pt x="453385" y="215880"/>
                  </a:lnTo>
                  <a:lnTo>
                    <a:pt x="462444" y="215880"/>
                  </a:lnTo>
                  <a:lnTo>
                    <a:pt x="461640" y="219423"/>
                  </a:lnTo>
                  <a:lnTo>
                    <a:pt x="446474" y="259129"/>
                  </a:lnTo>
                  <a:lnTo>
                    <a:pt x="423078" y="274810"/>
                  </a:lnTo>
                  <a:lnTo>
                    <a:pt x="547019" y="274810"/>
                  </a:lnTo>
                  <a:lnTo>
                    <a:pt x="557565" y="215616"/>
                  </a:lnTo>
                  <a:close/>
                </a:path>
                <a:path extrusionOk="0" h="414655" w="1179829">
                  <a:moveTo>
                    <a:pt x="853293" y="85731"/>
                  </a:moveTo>
                  <a:lnTo>
                    <a:pt x="782916" y="85731"/>
                  </a:lnTo>
                  <a:lnTo>
                    <a:pt x="718419" y="217450"/>
                  </a:lnTo>
                  <a:lnTo>
                    <a:pt x="782268" y="217450"/>
                  </a:lnTo>
                  <a:lnTo>
                    <a:pt x="853293" y="85731"/>
                  </a:lnTo>
                  <a:close/>
                </a:path>
                <a:path extrusionOk="0" h="414655" w="1179829">
                  <a:moveTo>
                    <a:pt x="468727" y="79046"/>
                  </a:moveTo>
                  <a:lnTo>
                    <a:pt x="424309" y="82188"/>
                  </a:lnTo>
                  <a:lnTo>
                    <a:pt x="377724" y="95880"/>
                  </a:lnTo>
                  <a:lnTo>
                    <a:pt x="345869" y="117790"/>
                  </a:lnTo>
                  <a:lnTo>
                    <a:pt x="324404" y="152954"/>
                  </a:lnTo>
                  <a:lnTo>
                    <a:pt x="406994" y="164376"/>
                  </a:lnTo>
                  <a:lnTo>
                    <a:pt x="408565" y="161222"/>
                  </a:lnTo>
                  <a:lnTo>
                    <a:pt x="410525" y="157678"/>
                  </a:lnTo>
                  <a:lnTo>
                    <a:pt x="413868" y="151094"/>
                  </a:lnTo>
                  <a:lnTo>
                    <a:pt x="416255" y="148028"/>
                  </a:lnTo>
                  <a:lnTo>
                    <a:pt x="419290" y="145389"/>
                  </a:lnTo>
                  <a:lnTo>
                    <a:pt x="422424" y="142424"/>
                  </a:lnTo>
                  <a:lnTo>
                    <a:pt x="426319" y="140138"/>
                  </a:lnTo>
                  <a:lnTo>
                    <a:pt x="430592" y="138818"/>
                  </a:lnTo>
                  <a:lnTo>
                    <a:pt x="436447" y="137072"/>
                  </a:lnTo>
                  <a:lnTo>
                    <a:pt x="442554" y="136268"/>
                  </a:lnTo>
                  <a:lnTo>
                    <a:pt x="567057" y="136268"/>
                  </a:lnTo>
                  <a:lnTo>
                    <a:pt x="566114" y="130618"/>
                  </a:lnTo>
                  <a:lnTo>
                    <a:pt x="544794" y="97350"/>
                  </a:lnTo>
                  <a:lnTo>
                    <a:pt x="506439" y="82181"/>
                  </a:lnTo>
                  <a:lnTo>
                    <a:pt x="478210" y="79244"/>
                  </a:lnTo>
                  <a:lnTo>
                    <a:pt x="468727" y="79046"/>
                  </a:lnTo>
                  <a:close/>
                </a:path>
                <a:path extrusionOk="0" h="414655" w="1179829">
                  <a:moveTo>
                    <a:pt x="145415" y="85731"/>
                  </a:moveTo>
                  <a:lnTo>
                    <a:pt x="57409" y="85731"/>
                  </a:lnTo>
                  <a:lnTo>
                    <a:pt x="0" y="411317"/>
                  </a:lnTo>
                  <a:lnTo>
                    <a:pt x="95167" y="411317"/>
                  </a:lnTo>
                  <a:lnTo>
                    <a:pt x="112080" y="314189"/>
                  </a:lnTo>
                  <a:lnTo>
                    <a:pt x="219758" y="314189"/>
                  </a:lnTo>
                  <a:lnTo>
                    <a:pt x="249705" y="286659"/>
                  </a:lnTo>
                  <a:lnTo>
                    <a:pt x="259771" y="272737"/>
                  </a:lnTo>
                  <a:lnTo>
                    <a:pt x="152967" y="272737"/>
                  </a:lnTo>
                  <a:lnTo>
                    <a:pt x="146684" y="272498"/>
                  </a:lnTo>
                  <a:lnTo>
                    <a:pt x="138429" y="272498"/>
                  </a:lnTo>
                  <a:lnTo>
                    <a:pt x="132134" y="269357"/>
                  </a:lnTo>
                  <a:lnTo>
                    <a:pt x="128590" y="263853"/>
                  </a:lnTo>
                  <a:lnTo>
                    <a:pt x="126463" y="258848"/>
                  </a:lnTo>
                  <a:lnTo>
                    <a:pt x="125514" y="252570"/>
                  </a:lnTo>
                  <a:lnTo>
                    <a:pt x="125606" y="243678"/>
                  </a:lnTo>
                  <a:lnTo>
                    <a:pt x="135275" y="187169"/>
                  </a:lnTo>
                  <a:lnTo>
                    <a:pt x="149436" y="149813"/>
                  </a:lnTo>
                  <a:lnTo>
                    <a:pt x="170269" y="140389"/>
                  </a:lnTo>
                  <a:lnTo>
                    <a:pt x="286783" y="140389"/>
                  </a:lnTo>
                  <a:lnTo>
                    <a:pt x="285490" y="134094"/>
                  </a:lnTo>
                  <a:lnTo>
                    <a:pt x="283475" y="126454"/>
                  </a:lnTo>
                  <a:lnTo>
                    <a:pt x="280689" y="119083"/>
                  </a:lnTo>
                  <a:lnTo>
                    <a:pt x="279539" y="116792"/>
                  </a:lnTo>
                  <a:lnTo>
                    <a:pt x="139597" y="116792"/>
                  </a:lnTo>
                  <a:lnTo>
                    <a:pt x="145415" y="85731"/>
                  </a:lnTo>
                  <a:close/>
                </a:path>
                <a:path extrusionOk="0" h="414655" w="1179829">
                  <a:moveTo>
                    <a:pt x="219758" y="314189"/>
                  </a:moveTo>
                  <a:lnTo>
                    <a:pt x="112871" y="314189"/>
                  </a:lnTo>
                  <a:lnTo>
                    <a:pt x="118149" y="319705"/>
                  </a:lnTo>
                  <a:lnTo>
                    <a:pt x="156609" y="332546"/>
                  </a:lnTo>
                  <a:lnTo>
                    <a:pt x="165167" y="332660"/>
                  </a:lnTo>
                  <a:lnTo>
                    <a:pt x="176772" y="331695"/>
                  </a:lnTo>
                  <a:lnTo>
                    <a:pt x="188131" y="329319"/>
                  </a:lnTo>
                  <a:lnTo>
                    <a:pt x="199116" y="325569"/>
                  </a:lnTo>
                  <a:lnTo>
                    <a:pt x="209597" y="320484"/>
                  </a:lnTo>
                  <a:lnTo>
                    <a:pt x="219758" y="314189"/>
                  </a:lnTo>
                  <a:close/>
                </a:path>
                <a:path extrusionOk="0" h="414655" w="1179829">
                  <a:moveTo>
                    <a:pt x="286783" y="140389"/>
                  </a:moveTo>
                  <a:lnTo>
                    <a:pt x="176677" y="140389"/>
                  </a:lnTo>
                  <a:lnTo>
                    <a:pt x="182432" y="144284"/>
                  </a:lnTo>
                  <a:lnTo>
                    <a:pt x="184819" y="150215"/>
                  </a:lnTo>
                  <a:lnTo>
                    <a:pt x="187348" y="157031"/>
                  </a:lnTo>
                  <a:lnTo>
                    <a:pt x="189049" y="164068"/>
                  </a:lnTo>
                  <a:lnTo>
                    <a:pt x="189913" y="171256"/>
                  </a:lnTo>
                  <a:lnTo>
                    <a:pt x="189933" y="178524"/>
                  </a:lnTo>
                  <a:lnTo>
                    <a:pt x="189747" y="187725"/>
                  </a:lnTo>
                  <a:lnTo>
                    <a:pt x="182505" y="230300"/>
                  </a:lnTo>
                  <a:lnTo>
                    <a:pt x="163195" y="265436"/>
                  </a:lnTo>
                  <a:lnTo>
                    <a:pt x="159023" y="270148"/>
                  </a:lnTo>
                  <a:lnTo>
                    <a:pt x="152967" y="272737"/>
                  </a:lnTo>
                  <a:lnTo>
                    <a:pt x="259771" y="272737"/>
                  </a:lnTo>
                  <a:lnTo>
                    <a:pt x="278404" y="235155"/>
                  </a:lnTo>
                  <a:lnTo>
                    <a:pt x="288898" y="186220"/>
                  </a:lnTo>
                  <a:lnTo>
                    <a:pt x="289356" y="171256"/>
                  </a:lnTo>
                  <a:lnTo>
                    <a:pt x="289249" y="160552"/>
                  </a:lnTo>
                  <a:lnTo>
                    <a:pt x="288539" y="151663"/>
                  </a:lnTo>
                  <a:lnTo>
                    <a:pt x="287285" y="142835"/>
                  </a:lnTo>
                  <a:lnTo>
                    <a:pt x="286783" y="140389"/>
                  </a:lnTo>
                  <a:close/>
                </a:path>
                <a:path extrusionOk="0" h="414655" w="1179829">
                  <a:moveTo>
                    <a:pt x="217853" y="79046"/>
                  </a:moveTo>
                  <a:lnTo>
                    <a:pt x="177192" y="87905"/>
                  </a:lnTo>
                  <a:lnTo>
                    <a:pt x="151396" y="103812"/>
                  </a:lnTo>
                  <a:lnTo>
                    <a:pt x="146948" y="107406"/>
                  </a:lnTo>
                  <a:lnTo>
                    <a:pt x="143229" y="111816"/>
                  </a:lnTo>
                  <a:lnTo>
                    <a:pt x="140389" y="116792"/>
                  </a:lnTo>
                  <a:lnTo>
                    <a:pt x="279539" y="116792"/>
                  </a:lnTo>
                  <a:lnTo>
                    <a:pt x="250497" y="86120"/>
                  </a:lnTo>
                  <a:lnTo>
                    <a:pt x="226282" y="79349"/>
                  </a:lnTo>
                  <a:lnTo>
                    <a:pt x="217853" y="79046"/>
                  </a:lnTo>
                  <a:close/>
                </a:path>
                <a:path extrusionOk="0" h="414655" w="1179829">
                  <a:moveTo>
                    <a:pt x="145490" y="85329"/>
                  </a:moveTo>
                  <a:lnTo>
                    <a:pt x="145415" y="85731"/>
                  </a:lnTo>
                  <a:lnTo>
                    <a:pt x="145490" y="85329"/>
                  </a:lnTo>
                  <a:close/>
                </a:path>
              </a:pathLst>
            </a:custGeom>
            <a:solidFill>
              <a:srgbClr val="1370F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96" name="Google Shape;396;p38"/>
            <p:cNvSpPr/>
            <p:nvPr/>
          </p:nvSpPr>
          <p:spPr>
            <a:xfrm>
              <a:off x="4829407" y="2539587"/>
              <a:ext cx="139200" cy="1275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397" name="Google Shape;397;p38"/>
          <p:cNvGrpSpPr/>
          <p:nvPr/>
        </p:nvGrpSpPr>
        <p:grpSpPr>
          <a:xfrm>
            <a:off x="2582995" y="948622"/>
            <a:ext cx="977183" cy="640040"/>
            <a:chOff x="5679408" y="2085800"/>
            <a:chExt cx="2148600" cy="1407300"/>
          </a:xfrm>
        </p:grpSpPr>
        <p:sp>
          <p:nvSpPr>
            <p:cNvPr id="398" name="Google Shape;398;p38"/>
            <p:cNvSpPr/>
            <p:nvPr/>
          </p:nvSpPr>
          <p:spPr>
            <a:xfrm>
              <a:off x="5679408" y="2085800"/>
              <a:ext cx="2148600" cy="14073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99" name="Google Shape;399;p38"/>
            <p:cNvSpPr/>
            <p:nvPr/>
          </p:nvSpPr>
          <p:spPr>
            <a:xfrm>
              <a:off x="5804556" y="2221289"/>
              <a:ext cx="1849754" cy="1116329"/>
            </a:xfrm>
            <a:custGeom>
              <a:rect b="b" l="l" r="r" t="t"/>
              <a:pathLst>
                <a:path extrusionOk="0" h="1116329" w="1849754">
                  <a:moveTo>
                    <a:pt x="1698444" y="0"/>
                  </a:moveTo>
                  <a:lnTo>
                    <a:pt x="150780" y="0"/>
                  </a:lnTo>
                  <a:lnTo>
                    <a:pt x="103259" y="7721"/>
                  </a:lnTo>
                  <a:lnTo>
                    <a:pt x="61885" y="29194"/>
                  </a:lnTo>
                  <a:lnTo>
                    <a:pt x="29194" y="61885"/>
                  </a:lnTo>
                  <a:lnTo>
                    <a:pt x="7721" y="103259"/>
                  </a:lnTo>
                  <a:lnTo>
                    <a:pt x="0" y="150780"/>
                  </a:lnTo>
                  <a:lnTo>
                    <a:pt x="0" y="965135"/>
                  </a:lnTo>
                  <a:lnTo>
                    <a:pt x="7721" y="1012661"/>
                  </a:lnTo>
                  <a:lnTo>
                    <a:pt x="29194" y="1054035"/>
                  </a:lnTo>
                  <a:lnTo>
                    <a:pt x="61885" y="1086724"/>
                  </a:lnTo>
                  <a:lnTo>
                    <a:pt x="103259" y="1108195"/>
                  </a:lnTo>
                  <a:lnTo>
                    <a:pt x="150780" y="1115915"/>
                  </a:lnTo>
                  <a:lnTo>
                    <a:pt x="1698444" y="1115915"/>
                  </a:lnTo>
                  <a:lnTo>
                    <a:pt x="1745970" y="1108195"/>
                  </a:lnTo>
                  <a:lnTo>
                    <a:pt x="1787344" y="1086724"/>
                  </a:lnTo>
                  <a:lnTo>
                    <a:pt x="1820034" y="1054035"/>
                  </a:lnTo>
                  <a:lnTo>
                    <a:pt x="1841505" y="1012661"/>
                  </a:lnTo>
                  <a:lnTo>
                    <a:pt x="1849225" y="965135"/>
                  </a:lnTo>
                  <a:lnTo>
                    <a:pt x="1849225" y="150780"/>
                  </a:lnTo>
                  <a:lnTo>
                    <a:pt x="1841505" y="103259"/>
                  </a:lnTo>
                  <a:lnTo>
                    <a:pt x="1820034" y="61885"/>
                  </a:lnTo>
                  <a:lnTo>
                    <a:pt x="1787344" y="29194"/>
                  </a:lnTo>
                  <a:lnTo>
                    <a:pt x="1745970" y="7721"/>
                  </a:lnTo>
                  <a:lnTo>
                    <a:pt x="169844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00" name="Google Shape;400;p38"/>
            <p:cNvSpPr/>
            <p:nvPr/>
          </p:nvSpPr>
          <p:spPr>
            <a:xfrm>
              <a:off x="5994112" y="2545845"/>
              <a:ext cx="1470000" cy="4668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401" name="Google Shape;401;p38"/>
          <p:cNvGrpSpPr/>
          <p:nvPr/>
        </p:nvGrpSpPr>
        <p:grpSpPr>
          <a:xfrm>
            <a:off x="3588763" y="948622"/>
            <a:ext cx="971453" cy="640040"/>
            <a:chOff x="7890859" y="2085800"/>
            <a:chExt cx="2136000" cy="1407300"/>
          </a:xfrm>
        </p:grpSpPr>
        <p:sp>
          <p:nvSpPr>
            <p:cNvPr id="402" name="Google Shape;402;p38"/>
            <p:cNvSpPr/>
            <p:nvPr/>
          </p:nvSpPr>
          <p:spPr>
            <a:xfrm>
              <a:off x="7890859" y="2085800"/>
              <a:ext cx="2136000" cy="14073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03" name="Google Shape;403;p38"/>
            <p:cNvSpPr/>
            <p:nvPr/>
          </p:nvSpPr>
          <p:spPr>
            <a:xfrm>
              <a:off x="8005603" y="2221289"/>
              <a:ext cx="1849754" cy="1116329"/>
            </a:xfrm>
            <a:custGeom>
              <a:rect b="b" l="l" r="r" t="t"/>
              <a:pathLst>
                <a:path extrusionOk="0" h="1116329" w="1849754">
                  <a:moveTo>
                    <a:pt x="1698432" y="0"/>
                  </a:moveTo>
                  <a:lnTo>
                    <a:pt x="150780" y="0"/>
                  </a:lnTo>
                  <a:lnTo>
                    <a:pt x="103254" y="7721"/>
                  </a:lnTo>
                  <a:lnTo>
                    <a:pt x="61880" y="29194"/>
                  </a:lnTo>
                  <a:lnTo>
                    <a:pt x="29191" y="61885"/>
                  </a:lnTo>
                  <a:lnTo>
                    <a:pt x="7719" y="103259"/>
                  </a:lnTo>
                  <a:lnTo>
                    <a:pt x="0" y="150780"/>
                  </a:lnTo>
                  <a:lnTo>
                    <a:pt x="0" y="965135"/>
                  </a:lnTo>
                  <a:lnTo>
                    <a:pt x="7719" y="1012661"/>
                  </a:lnTo>
                  <a:lnTo>
                    <a:pt x="29191" y="1054035"/>
                  </a:lnTo>
                  <a:lnTo>
                    <a:pt x="61880" y="1086724"/>
                  </a:lnTo>
                  <a:lnTo>
                    <a:pt x="103254" y="1108195"/>
                  </a:lnTo>
                  <a:lnTo>
                    <a:pt x="150780" y="1115915"/>
                  </a:lnTo>
                  <a:lnTo>
                    <a:pt x="1698432" y="1115915"/>
                  </a:lnTo>
                  <a:lnTo>
                    <a:pt x="1745962" y="1108195"/>
                  </a:lnTo>
                  <a:lnTo>
                    <a:pt x="1787337" y="1086724"/>
                  </a:lnTo>
                  <a:lnTo>
                    <a:pt x="1820025" y="1054035"/>
                  </a:lnTo>
                  <a:lnTo>
                    <a:pt x="1841494" y="1012661"/>
                  </a:lnTo>
                  <a:lnTo>
                    <a:pt x="1849212" y="965135"/>
                  </a:lnTo>
                  <a:lnTo>
                    <a:pt x="1849212" y="150780"/>
                  </a:lnTo>
                  <a:lnTo>
                    <a:pt x="1841494" y="103259"/>
                  </a:lnTo>
                  <a:lnTo>
                    <a:pt x="1820025" y="61885"/>
                  </a:lnTo>
                  <a:lnTo>
                    <a:pt x="1787337" y="29194"/>
                  </a:lnTo>
                  <a:lnTo>
                    <a:pt x="1745962" y="7721"/>
                  </a:lnTo>
                  <a:lnTo>
                    <a:pt x="1698432"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04" name="Google Shape;404;p38"/>
            <p:cNvSpPr/>
            <p:nvPr/>
          </p:nvSpPr>
          <p:spPr>
            <a:xfrm>
              <a:off x="8269821" y="2490332"/>
              <a:ext cx="1320900" cy="5778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405" name="Google Shape;405;p38"/>
          <p:cNvGrpSpPr/>
          <p:nvPr/>
        </p:nvGrpSpPr>
        <p:grpSpPr>
          <a:xfrm>
            <a:off x="4588816" y="948622"/>
            <a:ext cx="971453" cy="640040"/>
            <a:chOff x="10089745" y="2085800"/>
            <a:chExt cx="2136000" cy="1407300"/>
          </a:xfrm>
        </p:grpSpPr>
        <p:sp>
          <p:nvSpPr>
            <p:cNvPr id="406" name="Google Shape;406;p38"/>
            <p:cNvSpPr/>
            <p:nvPr/>
          </p:nvSpPr>
          <p:spPr>
            <a:xfrm>
              <a:off x="10089745" y="2085800"/>
              <a:ext cx="2136000" cy="140730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07" name="Google Shape;407;p38"/>
            <p:cNvSpPr/>
            <p:nvPr/>
          </p:nvSpPr>
          <p:spPr>
            <a:xfrm>
              <a:off x="10206638" y="2221289"/>
              <a:ext cx="1849754" cy="1116329"/>
            </a:xfrm>
            <a:custGeom>
              <a:rect b="b" l="l" r="r" t="t"/>
              <a:pathLst>
                <a:path extrusionOk="0" h="1116329" w="1849754">
                  <a:moveTo>
                    <a:pt x="1698444" y="0"/>
                  </a:moveTo>
                  <a:lnTo>
                    <a:pt x="150780" y="0"/>
                  </a:lnTo>
                  <a:lnTo>
                    <a:pt x="103259" y="7721"/>
                  </a:lnTo>
                  <a:lnTo>
                    <a:pt x="61885" y="29194"/>
                  </a:lnTo>
                  <a:lnTo>
                    <a:pt x="29194" y="61885"/>
                  </a:lnTo>
                  <a:lnTo>
                    <a:pt x="7721" y="103259"/>
                  </a:lnTo>
                  <a:lnTo>
                    <a:pt x="0" y="150780"/>
                  </a:lnTo>
                  <a:lnTo>
                    <a:pt x="0" y="965135"/>
                  </a:lnTo>
                  <a:lnTo>
                    <a:pt x="7721" y="1012661"/>
                  </a:lnTo>
                  <a:lnTo>
                    <a:pt x="29194" y="1054035"/>
                  </a:lnTo>
                  <a:lnTo>
                    <a:pt x="61885" y="1086724"/>
                  </a:lnTo>
                  <a:lnTo>
                    <a:pt x="103259" y="1108195"/>
                  </a:lnTo>
                  <a:lnTo>
                    <a:pt x="150780" y="1115915"/>
                  </a:lnTo>
                  <a:lnTo>
                    <a:pt x="1698444" y="1115915"/>
                  </a:lnTo>
                  <a:lnTo>
                    <a:pt x="1745975" y="1108195"/>
                  </a:lnTo>
                  <a:lnTo>
                    <a:pt x="1787350" y="1086724"/>
                  </a:lnTo>
                  <a:lnTo>
                    <a:pt x="1820037" y="1054035"/>
                  </a:lnTo>
                  <a:lnTo>
                    <a:pt x="1841506" y="1012661"/>
                  </a:lnTo>
                  <a:lnTo>
                    <a:pt x="1849225" y="965135"/>
                  </a:lnTo>
                  <a:lnTo>
                    <a:pt x="1849225" y="150780"/>
                  </a:lnTo>
                  <a:lnTo>
                    <a:pt x="1841506" y="103259"/>
                  </a:lnTo>
                  <a:lnTo>
                    <a:pt x="1820037" y="61885"/>
                  </a:lnTo>
                  <a:lnTo>
                    <a:pt x="1787350" y="29194"/>
                  </a:lnTo>
                  <a:lnTo>
                    <a:pt x="1745975" y="7721"/>
                  </a:lnTo>
                  <a:lnTo>
                    <a:pt x="169844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08" name="Google Shape;408;p38"/>
            <p:cNvSpPr/>
            <p:nvPr/>
          </p:nvSpPr>
          <p:spPr>
            <a:xfrm>
              <a:off x="10421714" y="2662373"/>
              <a:ext cx="1419000" cy="208500"/>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409" name="Google Shape;409;p38"/>
          <p:cNvGrpSpPr/>
          <p:nvPr/>
        </p:nvGrpSpPr>
        <p:grpSpPr>
          <a:xfrm>
            <a:off x="5588869" y="948622"/>
            <a:ext cx="971453" cy="640040"/>
            <a:chOff x="12288631" y="2085800"/>
            <a:chExt cx="2136000" cy="1407300"/>
          </a:xfrm>
        </p:grpSpPr>
        <p:sp>
          <p:nvSpPr>
            <p:cNvPr id="410" name="Google Shape;410;p38"/>
            <p:cNvSpPr/>
            <p:nvPr/>
          </p:nvSpPr>
          <p:spPr>
            <a:xfrm>
              <a:off x="12288631" y="2085800"/>
              <a:ext cx="2136000" cy="1407300"/>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11" name="Google Shape;411;p38"/>
            <p:cNvSpPr/>
            <p:nvPr/>
          </p:nvSpPr>
          <p:spPr>
            <a:xfrm>
              <a:off x="12407722" y="2221289"/>
              <a:ext cx="1849755" cy="1116329"/>
            </a:xfrm>
            <a:custGeom>
              <a:rect b="b" l="l" r="r" t="t"/>
              <a:pathLst>
                <a:path extrusionOk="0" h="1116329" w="1849755">
                  <a:moveTo>
                    <a:pt x="1698444" y="0"/>
                  </a:moveTo>
                  <a:lnTo>
                    <a:pt x="150780" y="0"/>
                  </a:lnTo>
                  <a:lnTo>
                    <a:pt x="103259" y="7721"/>
                  </a:lnTo>
                  <a:lnTo>
                    <a:pt x="61885" y="29194"/>
                  </a:lnTo>
                  <a:lnTo>
                    <a:pt x="29194" y="61885"/>
                  </a:lnTo>
                  <a:lnTo>
                    <a:pt x="7721" y="103259"/>
                  </a:lnTo>
                  <a:lnTo>
                    <a:pt x="0" y="150780"/>
                  </a:lnTo>
                  <a:lnTo>
                    <a:pt x="0" y="965135"/>
                  </a:lnTo>
                  <a:lnTo>
                    <a:pt x="7721" y="1012661"/>
                  </a:lnTo>
                  <a:lnTo>
                    <a:pt x="29194" y="1054035"/>
                  </a:lnTo>
                  <a:lnTo>
                    <a:pt x="61885" y="1086724"/>
                  </a:lnTo>
                  <a:lnTo>
                    <a:pt x="103259" y="1108195"/>
                  </a:lnTo>
                  <a:lnTo>
                    <a:pt x="150780" y="1115915"/>
                  </a:lnTo>
                  <a:lnTo>
                    <a:pt x="1698444" y="1115915"/>
                  </a:lnTo>
                  <a:lnTo>
                    <a:pt x="1745970" y="1108195"/>
                  </a:lnTo>
                  <a:lnTo>
                    <a:pt x="1787344" y="1086724"/>
                  </a:lnTo>
                  <a:lnTo>
                    <a:pt x="1820034" y="1054035"/>
                  </a:lnTo>
                  <a:lnTo>
                    <a:pt x="1841505" y="1012661"/>
                  </a:lnTo>
                  <a:lnTo>
                    <a:pt x="1849225" y="965135"/>
                  </a:lnTo>
                  <a:lnTo>
                    <a:pt x="1849225" y="150780"/>
                  </a:lnTo>
                  <a:lnTo>
                    <a:pt x="1841505" y="103259"/>
                  </a:lnTo>
                  <a:lnTo>
                    <a:pt x="1820034" y="61885"/>
                  </a:lnTo>
                  <a:lnTo>
                    <a:pt x="1787344" y="29194"/>
                  </a:lnTo>
                  <a:lnTo>
                    <a:pt x="1745970" y="7721"/>
                  </a:lnTo>
                  <a:lnTo>
                    <a:pt x="169844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12" name="Google Shape;412;p38"/>
            <p:cNvSpPr/>
            <p:nvPr/>
          </p:nvSpPr>
          <p:spPr>
            <a:xfrm>
              <a:off x="12586046" y="2482016"/>
              <a:ext cx="1492500" cy="594300"/>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413" name="Google Shape;413;p38"/>
          <p:cNvGrpSpPr/>
          <p:nvPr/>
        </p:nvGrpSpPr>
        <p:grpSpPr>
          <a:xfrm>
            <a:off x="6588923" y="948622"/>
            <a:ext cx="971453" cy="640040"/>
            <a:chOff x="14487517" y="2085800"/>
            <a:chExt cx="2136000" cy="1407300"/>
          </a:xfrm>
        </p:grpSpPr>
        <p:sp>
          <p:nvSpPr>
            <p:cNvPr id="414" name="Google Shape;414;p38"/>
            <p:cNvSpPr/>
            <p:nvPr/>
          </p:nvSpPr>
          <p:spPr>
            <a:xfrm>
              <a:off x="14487517" y="2085800"/>
              <a:ext cx="2136000" cy="14073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15" name="Google Shape;415;p38"/>
            <p:cNvSpPr/>
            <p:nvPr/>
          </p:nvSpPr>
          <p:spPr>
            <a:xfrm>
              <a:off x="14608756" y="2221289"/>
              <a:ext cx="1849755" cy="1116329"/>
            </a:xfrm>
            <a:custGeom>
              <a:rect b="b" l="l" r="r" t="t"/>
              <a:pathLst>
                <a:path extrusionOk="0" h="1116329" w="1849755">
                  <a:moveTo>
                    <a:pt x="1698432" y="0"/>
                  </a:moveTo>
                  <a:lnTo>
                    <a:pt x="150780" y="0"/>
                  </a:lnTo>
                  <a:lnTo>
                    <a:pt x="103254" y="7721"/>
                  </a:lnTo>
                  <a:lnTo>
                    <a:pt x="61880" y="29194"/>
                  </a:lnTo>
                  <a:lnTo>
                    <a:pt x="29191" y="61885"/>
                  </a:lnTo>
                  <a:lnTo>
                    <a:pt x="7719" y="103259"/>
                  </a:lnTo>
                  <a:lnTo>
                    <a:pt x="0" y="150780"/>
                  </a:lnTo>
                  <a:lnTo>
                    <a:pt x="0" y="965135"/>
                  </a:lnTo>
                  <a:lnTo>
                    <a:pt x="7719" y="1012661"/>
                  </a:lnTo>
                  <a:lnTo>
                    <a:pt x="29191" y="1054035"/>
                  </a:lnTo>
                  <a:lnTo>
                    <a:pt x="61880" y="1086724"/>
                  </a:lnTo>
                  <a:lnTo>
                    <a:pt x="103254" y="1108195"/>
                  </a:lnTo>
                  <a:lnTo>
                    <a:pt x="150780" y="1115915"/>
                  </a:lnTo>
                  <a:lnTo>
                    <a:pt x="1698432" y="1115915"/>
                  </a:lnTo>
                  <a:lnTo>
                    <a:pt x="1745962" y="1108195"/>
                  </a:lnTo>
                  <a:lnTo>
                    <a:pt x="1787337" y="1086724"/>
                  </a:lnTo>
                  <a:lnTo>
                    <a:pt x="1820025" y="1054035"/>
                  </a:lnTo>
                  <a:lnTo>
                    <a:pt x="1841494" y="1012661"/>
                  </a:lnTo>
                  <a:lnTo>
                    <a:pt x="1849212" y="965135"/>
                  </a:lnTo>
                  <a:lnTo>
                    <a:pt x="1849212" y="150780"/>
                  </a:lnTo>
                  <a:lnTo>
                    <a:pt x="1841494" y="103259"/>
                  </a:lnTo>
                  <a:lnTo>
                    <a:pt x="1820025" y="61885"/>
                  </a:lnTo>
                  <a:lnTo>
                    <a:pt x="1787337" y="29194"/>
                  </a:lnTo>
                  <a:lnTo>
                    <a:pt x="1745962" y="7721"/>
                  </a:lnTo>
                  <a:lnTo>
                    <a:pt x="1698432"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16" name="Google Shape;416;p38"/>
            <p:cNvSpPr/>
            <p:nvPr/>
          </p:nvSpPr>
          <p:spPr>
            <a:xfrm>
              <a:off x="14908069" y="2516641"/>
              <a:ext cx="1250400" cy="525300"/>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417" name="Google Shape;417;p38"/>
          <p:cNvGrpSpPr/>
          <p:nvPr/>
        </p:nvGrpSpPr>
        <p:grpSpPr>
          <a:xfrm>
            <a:off x="7588976" y="948622"/>
            <a:ext cx="971453" cy="640040"/>
            <a:chOff x="16686403" y="2085800"/>
            <a:chExt cx="2136000" cy="1407300"/>
          </a:xfrm>
        </p:grpSpPr>
        <p:sp>
          <p:nvSpPr>
            <p:cNvPr id="418" name="Google Shape;418;p38"/>
            <p:cNvSpPr/>
            <p:nvPr/>
          </p:nvSpPr>
          <p:spPr>
            <a:xfrm>
              <a:off x="16686403" y="2085800"/>
              <a:ext cx="2136000" cy="1407300"/>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19" name="Google Shape;419;p38"/>
            <p:cNvSpPr/>
            <p:nvPr/>
          </p:nvSpPr>
          <p:spPr>
            <a:xfrm>
              <a:off x="16809766" y="2221289"/>
              <a:ext cx="1849755" cy="1116329"/>
            </a:xfrm>
            <a:custGeom>
              <a:rect b="b" l="l" r="r" t="t"/>
              <a:pathLst>
                <a:path extrusionOk="0" h="1116329" w="1849755">
                  <a:moveTo>
                    <a:pt x="1698444" y="0"/>
                  </a:moveTo>
                  <a:lnTo>
                    <a:pt x="150780" y="0"/>
                  </a:lnTo>
                  <a:lnTo>
                    <a:pt x="103259" y="7721"/>
                  </a:lnTo>
                  <a:lnTo>
                    <a:pt x="61885" y="29194"/>
                  </a:lnTo>
                  <a:lnTo>
                    <a:pt x="29194" y="61885"/>
                  </a:lnTo>
                  <a:lnTo>
                    <a:pt x="7721" y="103259"/>
                  </a:lnTo>
                  <a:lnTo>
                    <a:pt x="0" y="150780"/>
                  </a:lnTo>
                  <a:lnTo>
                    <a:pt x="0" y="965135"/>
                  </a:lnTo>
                  <a:lnTo>
                    <a:pt x="7721" y="1012661"/>
                  </a:lnTo>
                  <a:lnTo>
                    <a:pt x="29194" y="1054035"/>
                  </a:lnTo>
                  <a:lnTo>
                    <a:pt x="61885" y="1086724"/>
                  </a:lnTo>
                  <a:lnTo>
                    <a:pt x="103259" y="1108195"/>
                  </a:lnTo>
                  <a:lnTo>
                    <a:pt x="150780" y="1115915"/>
                  </a:lnTo>
                  <a:lnTo>
                    <a:pt x="1698444" y="1115915"/>
                  </a:lnTo>
                  <a:lnTo>
                    <a:pt x="1745970" y="1108195"/>
                  </a:lnTo>
                  <a:lnTo>
                    <a:pt x="1787344" y="1086724"/>
                  </a:lnTo>
                  <a:lnTo>
                    <a:pt x="1820034" y="1054035"/>
                  </a:lnTo>
                  <a:lnTo>
                    <a:pt x="1841505" y="1012661"/>
                  </a:lnTo>
                  <a:lnTo>
                    <a:pt x="1849225" y="965135"/>
                  </a:lnTo>
                  <a:lnTo>
                    <a:pt x="1849225" y="150780"/>
                  </a:lnTo>
                  <a:lnTo>
                    <a:pt x="1841505" y="103259"/>
                  </a:lnTo>
                  <a:lnTo>
                    <a:pt x="1820034" y="61885"/>
                  </a:lnTo>
                  <a:lnTo>
                    <a:pt x="1787344" y="29194"/>
                  </a:lnTo>
                  <a:lnTo>
                    <a:pt x="1745970" y="7721"/>
                  </a:lnTo>
                  <a:lnTo>
                    <a:pt x="169844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20" name="Google Shape;420;p38"/>
            <p:cNvSpPr/>
            <p:nvPr/>
          </p:nvSpPr>
          <p:spPr>
            <a:xfrm>
              <a:off x="17418431" y="2633825"/>
              <a:ext cx="1056900" cy="291000"/>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21" name="Google Shape;421;p38"/>
            <p:cNvSpPr/>
            <p:nvPr/>
          </p:nvSpPr>
          <p:spPr>
            <a:xfrm>
              <a:off x="16983592" y="2631434"/>
              <a:ext cx="252730" cy="306705"/>
            </a:xfrm>
            <a:custGeom>
              <a:rect b="b" l="l" r="r" t="t"/>
              <a:pathLst>
                <a:path extrusionOk="0" h="306705" w="252730">
                  <a:moveTo>
                    <a:pt x="159057" y="0"/>
                  </a:moveTo>
                  <a:lnTo>
                    <a:pt x="115353" y="3166"/>
                  </a:lnTo>
                  <a:lnTo>
                    <a:pt x="76097" y="19077"/>
                  </a:lnTo>
                  <a:lnTo>
                    <a:pt x="43149" y="45190"/>
                  </a:lnTo>
                  <a:lnTo>
                    <a:pt x="18369" y="78958"/>
                  </a:lnTo>
                  <a:lnTo>
                    <a:pt x="3618" y="117838"/>
                  </a:lnTo>
                  <a:lnTo>
                    <a:pt x="703" y="135567"/>
                  </a:lnTo>
                  <a:lnTo>
                    <a:pt x="6646" y="135065"/>
                  </a:lnTo>
                  <a:lnTo>
                    <a:pt x="12791" y="134964"/>
                  </a:lnTo>
                  <a:lnTo>
                    <a:pt x="18734" y="134763"/>
                  </a:lnTo>
                  <a:lnTo>
                    <a:pt x="20845" y="134663"/>
                  </a:lnTo>
                  <a:lnTo>
                    <a:pt x="26399" y="134663"/>
                  </a:lnTo>
                  <a:lnTo>
                    <a:pt x="31538" y="134261"/>
                  </a:lnTo>
                  <a:lnTo>
                    <a:pt x="32968" y="129624"/>
                  </a:lnTo>
                  <a:lnTo>
                    <a:pt x="34453" y="125402"/>
                  </a:lnTo>
                  <a:lnTo>
                    <a:pt x="36162" y="121570"/>
                  </a:lnTo>
                  <a:lnTo>
                    <a:pt x="63281" y="83801"/>
                  </a:lnTo>
                  <a:lnTo>
                    <a:pt x="99245" y="63782"/>
                  </a:lnTo>
                  <a:lnTo>
                    <a:pt x="138706" y="59796"/>
                  </a:lnTo>
                  <a:lnTo>
                    <a:pt x="247406" y="59796"/>
                  </a:lnTo>
                  <a:lnTo>
                    <a:pt x="252369" y="42083"/>
                  </a:lnTo>
                  <a:lnTo>
                    <a:pt x="205349" y="12124"/>
                  </a:lnTo>
                  <a:lnTo>
                    <a:pt x="159057" y="0"/>
                  </a:lnTo>
                  <a:close/>
                </a:path>
                <a:path extrusionOk="0" h="306705" w="252730">
                  <a:moveTo>
                    <a:pt x="247406" y="59796"/>
                  </a:moveTo>
                  <a:lnTo>
                    <a:pt x="138706" y="59796"/>
                  </a:lnTo>
                  <a:lnTo>
                    <a:pt x="176314" y="70124"/>
                  </a:lnTo>
                  <a:lnTo>
                    <a:pt x="206720" y="93047"/>
                  </a:lnTo>
                  <a:lnTo>
                    <a:pt x="208542" y="95158"/>
                  </a:lnTo>
                  <a:lnTo>
                    <a:pt x="211960" y="99606"/>
                  </a:lnTo>
                  <a:lnTo>
                    <a:pt x="225389" y="90136"/>
                  </a:lnTo>
                  <a:lnTo>
                    <a:pt x="237380" y="77870"/>
                  </a:lnTo>
                  <a:lnTo>
                    <a:pt x="246763" y="62092"/>
                  </a:lnTo>
                  <a:lnTo>
                    <a:pt x="247406" y="59796"/>
                  </a:lnTo>
                  <a:close/>
                </a:path>
                <a:path extrusionOk="0" h="306705" w="252730">
                  <a:moveTo>
                    <a:pt x="0" y="160057"/>
                  </a:moveTo>
                  <a:lnTo>
                    <a:pt x="7119" y="199649"/>
                  </a:lnTo>
                  <a:lnTo>
                    <a:pt x="24947" y="236822"/>
                  </a:lnTo>
                  <a:lnTo>
                    <a:pt x="54186" y="268838"/>
                  </a:lnTo>
                  <a:lnTo>
                    <a:pt x="95537" y="292956"/>
                  </a:lnTo>
                  <a:lnTo>
                    <a:pt x="149700" y="306440"/>
                  </a:lnTo>
                  <a:lnTo>
                    <a:pt x="98015" y="289572"/>
                  </a:lnTo>
                  <a:lnTo>
                    <a:pt x="62048" y="263080"/>
                  </a:lnTo>
                  <a:lnTo>
                    <a:pt x="39655" y="230492"/>
                  </a:lnTo>
                  <a:lnTo>
                    <a:pt x="28688" y="195339"/>
                  </a:lnTo>
                  <a:lnTo>
                    <a:pt x="27002" y="161150"/>
                  </a:lnTo>
                  <a:lnTo>
                    <a:pt x="23471" y="160961"/>
                  </a:lnTo>
                  <a:lnTo>
                    <a:pt x="18734" y="160961"/>
                  </a:lnTo>
                  <a:lnTo>
                    <a:pt x="6646" y="160748"/>
                  </a:lnTo>
                  <a:lnTo>
                    <a:pt x="603" y="160145"/>
                  </a:lnTo>
                  <a:lnTo>
                    <a:pt x="0" y="160057"/>
                  </a:lnTo>
                  <a:close/>
                </a:path>
              </a:pathLst>
            </a:custGeom>
            <a:solidFill>
              <a:srgbClr val="38844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22" name="Google Shape;422;p38"/>
            <p:cNvSpPr/>
            <p:nvPr/>
          </p:nvSpPr>
          <p:spPr>
            <a:xfrm>
              <a:off x="17017066" y="2704924"/>
              <a:ext cx="150600" cy="233100"/>
            </a:xfrm>
            <a:prstGeom prst="rect">
              <a:avLst/>
            </a:prstGeom>
            <a:blipFill rotWithShape="1">
              <a:blip r:embed="rId1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23" name="Google Shape;423;p38"/>
            <p:cNvSpPr/>
            <p:nvPr/>
          </p:nvSpPr>
          <p:spPr>
            <a:xfrm>
              <a:off x="16965528" y="2585677"/>
              <a:ext cx="386080" cy="386714"/>
            </a:xfrm>
            <a:custGeom>
              <a:rect b="b" l="l" r="r" t="t"/>
              <a:pathLst>
                <a:path extrusionOk="0" h="386714" w="386080">
                  <a:moveTo>
                    <a:pt x="182938" y="0"/>
                  </a:moveTo>
                  <a:lnTo>
                    <a:pt x="137190" y="7814"/>
                  </a:lnTo>
                  <a:lnTo>
                    <a:pt x="94024" y="26643"/>
                  </a:lnTo>
                  <a:lnTo>
                    <a:pt x="55582" y="56491"/>
                  </a:lnTo>
                  <a:lnTo>
                    <a:pt x="27791" y="91531"/>
                  </a:lnTo>
                  <a:lnTo>
                    <a:pt x="9263" y="130694"/>
                  </a:lnTo>
                  <a:lnTo>
                    <a:pt x="0" y="172331"/>
                  </a:lnTo>
                  <a:lnTo>
                    <a:pt x="0" y="214792"/>
                  </a:lnTo>
                  <a:lnTo>
                    <a:pt x="9263" y="256427"/>
                  </a:lnTo>
                  <a:lnTo>
                    <a:pt x="27791" y="295587"/>
                  </a:lnTo>
                  <a:lnTo>
                    <a:pt x="55582" y="330623"/>
                  </a:lnTo>
                  <a:lnTo>
                    <a:pt x="90622" y="358419"/>
                  </a:lnTo>
                  <a:lnTo>
                    <a:pt x="129786" y="376949"/>
                  </a:lnTo>
                  <a:lnTo>
                    <a:pt x="171423" y="386215"/>
                  </a:lnTo>
                  <a:lnTo>
                    <a:pt x="213886" y="386215"/>
                  </a:lnTo>
                  <a:lnTo>
                    <a:pt x="255523" y="376949"/>
                  </a:lnTo>
                  <a:lnTo>
                    <a:pt x="294687" y="358419"/>
                  </a:lnTo>
                  <a:lnTo>
                    <a:pt x="302657" y="352096"/>
                  </a:lnTo>
                  <a:lnTo>
                    <a:pt x="167826" y="352096"/>
                  </a:lnTo>
                  <a:lnTo>
                    <a:pt x="121222" y="345139"/>
                  </a:lnTo>
                  <a:lnTo>
                    <a:pt x="80114" y="325650"/>
                  </a:lnTo>
                  <a:lnTo>
                    <a:pt x="46560" y="295706"/>
                  </a:lnTo>
                  <a:lnTo>
                    <a:pt x="22622" y="257385"/>
                  </a:lnTo>
                  <a:lnTo>
                    <a:pt x="10361" y="212762"/>
                  </a:lnTo>
                  <a:lnTo>
                    <a:pt x="9242" y="196126"/>
                  </a:lnTo>
                  <a:lnTo>
                    <a:pt x="385471" y="196126"/>
                  </a:lnTo>
                  <a:lnTo>
                    <a:pt x="385650" y="190987"/>
                  </a:lnTo>
                  <a:lnTo>
                    <a:pt x="9142" y="190987"/>
                  </a:lnTo>
                  <a:lnTo>
                    <a:pt x="9358" y="186062"/>
                  </a:lnTo>
                  <a:lnTo>
                    <a:pt x="9659" y="177985"/>
                  </a:lnTo>
                  <a:lnTo>
                    <a:pt x="22425" y="129646"/>
                  </a:lnTo>
                  <a:lnTo>
                    <a:pt x="46391" y="91349"/>
                  </a:lnTo>
                  <a:lnTo>
                    <a:pt x="79974" y="61437"/>
                  </a:lnTo>
                  <a:lnTo>
                    <a:pt x="121105" y="41976"/>
                  </a:lnTo>
                  <a:lnTo>
                    <a:pt x="167713" y="35030"/>
                  </a:lnTo>
                  <a:lnTo>
                    <a:pt x="298232" y="35030"/>
                  </a:lnTo>
                  <a:lnTo>
                    <a:pt x="273611" y="17401"/>
                  </a:lnTo>
                  <a:lnTo>
                    <a:pt x="229126" y="3196"/>
                  </a:lnTo>
                  <a:lnTo>
                    <a:pt x="182938" y="0"/>
                  </a:lnTo>
                  <a:close/>
                </a:path>
                <a:path extrusionOk="0" h="386714" w="386080">
                  <a:moveTo>
                    <a:pt x="385090" y="207020"/>
                  </a:moveTo>
                  <a:lnTo>
                    <a:pt x="187264" y="207020"/>
                  </a:lnTo>
                  <a:lnTo>
                    <a:pt x="238945" y="210794"/>
                  </a:lnTo>
                  <a:lnTo>
                    <a:pt x="282476" y="222565"/>
                  </a:lnTo>
                  <a:lnTo>
                    <a:pt x="307895" y="243008"/>
                  </a:lnTo>
                  <a:lnTo>
                    <a:pt x="305237" y="272798"/>
                  </a:lnTo>
                  <a:lnTo>
                    <a:pt x="280450" y="305168"/>
                  </a:lnTo>
                  <a:lnTo>
                    <a:pt x="248241" y="330206"/>
                  </a:lnTo>
                  <a:lnTo>
                    <a:pt x="210177" y="346366"/>
                  </a:lnTo>
                  <a:lnTo>
                    <a:pt x="167826" y="352096"/>
                  </a:lnTo>
                  <a:lnTo>
                    <a:pt x="302657" y="352096"/>
                  </a:lnTo>
                  <a:lnTo>
                    <a:pt x="329727" y="330623"/>
                  </a:lnTo>
                  <a:lnTo>
                    <a:pt x="356473" y="297270"/>
                  </a:lnTo>
                  <a:lnTo>
                    <a:pt x="374766" y="260123"/>
                  </a:lnTo>
                  <a:lnTo>
                    <a:pt x="384616" y="220597"/>
                  </a:lnTo>
                  <a:lnTo>
                    <a:pt x="385090" y="207020"/>
                  </a:lnTo>
                  <a:close/>
                </a:path>
                <a:path extrusionOk="0" h="386714" w="386080">
                  <a:moveTo>
                    <a:pt x="385471" y="196126"/>
                  </a:moveTo>
                  <a:lnTo>
                    <a:pt x="9242" y="196126"/>
                  </a:lnTo>
                  <a:lnTo>
                    <a:pt x="15113" y="198345"/>
                  </a:lnTo>
                  <a:lnTo>
                    <a:pt x="25743" y="199279"/>
                  </a:lnTo>
                  <a:lnTo>
                    <a:pt x="38602" y="199644"/>
                  </a:lnTo>
                  <a:lnTo>
                    <a:pt x="51159" y="200160"/>
                  </a:lnTo>
                  <a:lnTo>
                    <a:pt x="62242" y="200964"/>
                  </a:lnTo>
                  <a:lnTo>
                    <a:pt x="64755" y="204696"/>
                  </a:lnTo>
                  <a:lnTo>
                    <a:pt x="73023" y="210639"/>
                  </a:lnTo>
                  <a:lnTo>
                    <a:pt x="83887" y="216628"/>
                  </a:lnTo>
                  <a:lnTo>
                    <a:pt x="99601" y="219891"/>
                  </a:lnTo>
                  <a:lnTo>
                    <a:pt x="115677" y="221023"/>
                  </a:lnTo>
                  <a:lnTo>
                    <a:pt x="127630" y="220616"/>
                  </a:lnTo>
                  <a:lnTo>
                    <a:pt x="134780" y="218505"/>
                  </a:lnTo>
                  <a:lnTo>
                    <a:pt x="148314" y="212147"/>
                  </a:lnTo>
                  <a:lnTo>
                    <a:pt x="159692" y="209098"/>
                  </a:lnTo>
                  <a:lnTo>
                    <a:pt x="169290" y="207979"/>
                  </a:lnTo>
                  <a:lnTo>
                    <a:pt x="177488" y="207410"/>
                  </a:lnTo>
                  <a:lnTo>
                    <a:pt x="187264" y="207020"/>
                  </a:lnTo>
                  <a:lnTo>
                    <a:pt x="385090" y="207020"/>
                  </a:lnTo>
                  <a:lnTo>
                    <a:pt x="385471" y="196126"/>
                  </a:lnTo>
                  <a:close/>
                </a:path>
                <a:path extrusionOk="0" h="386714" w="386080">
                  <a:moveTo>
                    <a:pt x="115615" y="166096"/>
                  </a:moveTo>
                  <a:lnTo>
                    <a:pt x="72909" y="176487"/>
                  </a:lnTo>
                  <a:lnTo>
                    <a:pt x="62330" y="186062"/>
                  </a:lnTo>
                  <a:lnTo>
                    <a:pt x="51561" y="186853"/>
                  </a:lnTo>
                  <a:lnTo>
                    <a:pt x="38924" y="187418"/>
                  </a:lnTo>
                  <a:lnTo>
                    <a:pt x="25889" y="187789"/>
                  </a:lnTo>
                  <a:lnTo>
                    <a:pt x="15086" y="188726"/>
                  </a:lnTo>
                  <a:lnTo>
                    <a:pt x="9142" y="190987"/>
                  </a:lnTo>
                  <a:lnTo>
                    <a:pt x="385650" y="190987"/>
                  </a:lnTo>
                  <a:lnTo>
                    <a:pt x="386031" y="180106"/>
                  </a:lnTo>
                  <a:lnTo>
                    <a:pt x="187164" y="180106"/>
                  </a:lnTo>
                  <a:lnTo>
                    <a:pt x="177400" y="179716"/>
                  </a:lnTo>
                  <a:lnTo>
                    <a:pt x="169188" y="179128"/>
                  </a:lnTo>
                  <a:lnTo>
                    <a:pt x="159582" y="177985"/>
                  </a:lnTo>
                  <a:lnTo>
                    <a:pt x="148201" y="174935"/>
                  </a:lnTo>
                  <a:lnTo>
                    <a:pt x="134667" y="168621"/>
                  </a:lnTo>
                  <a:lnTo>
                    <a:pt x="127517" y="166510"/>
                  </a:lnTo>
                  <a:lnTo>
                    <a:pt x="115615" y="166096"/>
                  </a:lnTo>
                  <a:close/>
                </a:path>
                <a:path extrusionOk="0" h="386714" w="386080">
                  <a:moveTo>
                    <a:pt x="298232" y="35030"/>
                  </a:moveTo>
                  <a:lnTo>
                    <a:pt x="167713" y="35030"/>
                  </a:lnTo>
                  <a:lnTo>
                    <a:pt x="210057" y="40760"/>
                  </a:lnTo>
                  <a:lnTo>
                    <a:pt x="248101" y="56919"/>
                  </a:lnTo>
                  <a:lnTo>
                    <a:pt x="280307" y="81958"/>
                  </a:lnTo>
                  <a:lnTo>
                    <a:pt x="305137" y="114328"/>
                  </a:lnTo>
                  <a:lnTo>
                    <a:pt x="318232" y="90838"/>
                  </a:lnTo>
                  <a:lnTo>
                    <a:pt x="317179" y="63862"/>
                  </a:lnTo>
                  <a:lnTo>
                    <a:pt x="302223" y="37887"/>
                  </a:lnTo>
                  <a:lnTo>
                    <a:pt x="298232" y="3503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424" name="Google Shape;424;p38"/>
          <p:cNvGrpSpPr/>
          <p:nvPr/>
        </p:nvGrpSpPr>
        <p:grpSpPr>
          <a:xfrm>
            <a:off x="582888" y="1617229"/>
            <a:ext cx="971453" cy="640040"/>
            <a:chOff x="1281636" y="3555912"/>
            <a:chExt cx="2136000" cy="1407300"/>
          </a:xfrm>
        </p:grpSpPr>
        <p:sp>
          <p:nvSpPr>
            <p:cNvPr id="425" name="Google Shape;425;p38"/>
            <p:cNvSpPr/>
            <p:nvPr/>
          </p:nvSpPr>
          <p:spPr>
            <a:xfrm>
              <a:off x="1281636" y="3555912"/>
              <a:ext cx="2136000" cy="1407300"/>
            </a:xfrm>
            <a:prstGeom prst="rect">
              <a:avLst/>
            </a:prstGeom>
            <a:blipFill rotWithShape="1">
              <a:blip r:embed="rId1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26" name="Google Shape;426;p38"/>
            <p:cNvSpPr/>
            <p:nvPr/>
          </p:nvSpPr>
          <p:spPr>
            <a:xfrm>
              <a:off x="1402474" y="3689014"/>
              <a:ext cx="1849754" cy="1116329"/>
            </a:xfrm>
            <a:custGeom>
              <a:rect b="b" l="l" r="r" t="t"/>
              <a:pathLst>
                <a:path extrusionOk="0" h="1116329" w="1849754">
                  <a:moveTo>
                    <a:pt x="1698444" y="0"/>
                  </a:moveTo>
                  <a:lnTo>
                    <a:pt x="150780" y="0"/>
                  </a:lnTo>
                  <a:lnTo>
                    <a:pt x="103259" y="7719"/>
                  </a:lnTo>
                  <a:lnTo>
                    <a:pt x="61885" y="29191"/>
                  </a:lnTo>
                  <a:lnTo>
                    <a:pt x="29194" y="61880"/>
                  </a:lnTo>
                  <a:lnTo>
                    <a:pt x="7721" y="103254"/>
                  </a:lnTo>
                  <a:lnTo>
                    <a:pt x="0" y="150780"/>
                  </a:lnTo>
                  <a:lnTo>
                    <a:pt x="0" y="965135"/>
                  </a:lnTo>
                  <a:lnTo>
                    <a:pt x="7721" y="1012661"/>
                  </a:lnTo>
                  <a:lnTo>
                    <a:pt x="29194" y="1054035"/>
                  </a:lnTo>
                  <a:lnTo>
                    <a:pt x="61885" y="1086724"/>
                  </a:lnTo>
                  <a:lnTo>
                    <a:pt x="103259" y="1108195"/>
                  </a:lnTo>
                  <a:lnTo>
                    <a:pt x="150780" y="1115915"/>
                  </a:lnTo>
                  <a:lnTo>
                    <a:pt x="1698444" y="1115915"/>
                  </a:lnTo>
                  <a:lnTo>
                    <a:pt x="1745970" y="1108195"/>
                  </a:lnTo>
                  <a:lnTo>
                    <a:pt x="1787344" y="1086724"/>
                  </a:lnTo>
                  <a:lnTo>
                    <a:pt x="1820034" y="1054035"/>
                  </a:lnTo>
                  <a:lnTo>
                    <a:pt x="1841505" y="1012661"/>
                  </a:lnTo>
                  <a:lnTo>
                    <a:pt x="1849225" y="965135"/>
                  </a:lnTo>
                  <a:lnTo>
                    <a:pt x="1849225" y="150780"/>
                  </a:lnTo>
                  <a:lnTo>
                    <a:pt x="1841505" y="103254"/>
                  </a:lnTo>
                  <a:lnTo>
                    <a:pt x="1820034" y="61880"/>
                  </a:lnTo>
                  <a:lnTo>
                    <a:pt x="1787344" y="29191"/>
                  </a:lnTo>
                  <a:lnTo>
                    <a:pt x="1745970" y="7719"/>
                  </a:lnTo>
                  <a:lnTo>
                    <a:pt x="169844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27" name="Google Shape;427;p38"/>
            <p:cNvSpPr/>
            <p:nvPr/>
          </p:nvSpPr>
          <p:spPr>
            <a:xfrm>
              <a:off x="1644829" y="3998641"/>
              <a:ext cx="1364400" cy="496800"/>
            </a:xfrm>
            <a:prstGeom prst="rect">
              <a:avLst/>
            </a:prstGeom>
            <a:blipFill rotWithShape="1">
              <a:blip r:embed="rId19">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428" name="Google Shape;428;p38"/>
          <p:cNvGrpSpPr/>
          <p:nvPr/>
        </p:nvGrpSpPr>
        <p:grpSpPr>
          <a:xfrm>
            <a:off x="1582941" y="1617229"/>
            <a:ext cx="971453" cy="640040"/>
            <a:chOff x="3480522" y="3555912"/>
            <a:chExt cx="2136000" cy="1407300"/>
          </a:xfrm>
        </p:grpSpPr>
        <p:sp>
          <p:nvSpPr>
            <p:cNvPr id="429" name="Google Shape;429;p38"/>
            <p:cNvSpPr/>
            <p:nvPr/>
          </p:nvSpPr>
          <p:spPr>
            <a:xfrm>
              <a:off x="3480522" y="3555912"/>
              <a:ext cx="2136000" cy="1407300"/>
            </a:xfrm>
            <a:prstGeom prst="rect">
              <a:avLst/>
            </a:prstGeom>
            <a:blipFill rotWithShape="1">
              <a:blip r:embed="rId20">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30" name="Google Shape;430;p38"/>
            <p:cNvSpPr/>
            <p:nvPr/>
          </p:nvSpPr>
          <p:spPr>
            <a:xfrm>
              <a:off x="3603521" y="3689014"/>
              <a:ext cx="1849754" cy="1116329"/>
            </a:xfrm>
            <a:custGeom>
              <a:rect b="b" l="l" r="r" t="t"/>
              <a:pathLst>
                <a:path extrusionOk="0" h="1116329" w="1849754">
                  <a:moveTo>
                    <a:pt x="1698432" y="0"/>
                  </a:moveTo>
                  <a:lnTo>
                    <a:pt x="150780" y="0"/>
                  </a:lnTo>
                  <a:lnTo>
                    <a:pt x="103254" y="7719"/>
                  </a:lnTo>
                  <a:lnTo>
                    <a:pt x="61880" y="29191"/>
                  </a:lnTo>
                  <a:lnTo>
                    <a:pt x="29191" y="61880"/>
                  </a:lnTo>
                  <a:lnTo>
                    <a:pt x="7719" y="103254"/>
                  </a:lnTo>
                  <a:lnTo>
                    <a:pt x="0" y="150780"/>
                  </a:lnTo>
                  <a:lnTo>
                    <a:pt x="0" y="965135"/>
                  </a:lnTo>
                  <a:lnTo>
                    <a:pt x="7719" y="1012661"/>
                  </a:lnTo>
                  <a:lnTo>
                    <a:pt x="29191" y="1054035"/>
                  </a:lnTo>
                  <a:lnTo>
                    <a:pt x="61880" y="1086724"/>
                  </a:lnTo>
                  <a:lnTo>
                    <a:pt x="103254" y="1108195"/>
                  </a:lnTo>
                  <a:lnTo>
                    <a:pt x="150780" y="1115915"/>
                  </a:lnTo>
                  <a:lnTo>
                    <a:pt x="1698432" y="1115915"/>
                  </a:lnTo>
                  <a:lnTo>
                    <a:pt x="1745962" y="1108195"/>
                  </a:lnTo>
                  <a:lnTo>
                    <a:pt x="1787337" y="1086724"/>
                  </a:lnTo>
                  <a:lnTo>
                    <a:pt x="1820025" y="1054035"/>
                  </a:lnTo>
                  <a:lnTo>
                    <a:pt x="1841494" y="1012661"/>
                  </a:lnTo>
                  <a:lnTo>
                    <a:pt x="1849212" y="965135"/>
                  </a:lnTo>
                  <a:lnTo>
                    <a:pt x="1849212" y="150780"/>
                  </a:lnTo>
                  <a:lnTo>
                    <a:pt x="1841494" y="103254"/>
                  </a:lnTo>
                  <a:lnTo>
                    <a:pt x="1820025" y="61880"/>
                  </a:lnTo>
                  <a:lnTo>
                    <a:pt x="1787337" y="29191"/>
                  </a:lnTo>
                  <a:lnTo>
                    <a:pt x="1745962" y="7719"/>
                  </a:lnTo>
                  <a:lnTo>
                    <a:pt x="1698432"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31" name="Google Shape;431;p38"/>
            <p:cNvSpPr/>
            <p:nvPr/>
          </p:nvSpPr>
          <p:spPr>
            <a:xfrm>
              <a:off x="3841680" y="3978702"/>
              <a:ext cx="1372800" cy="536400"/>
            </a:xfrm>
            <a:prstGeom prst="rect">
              <a:avLst/>
            </a:prstGeom>
            <a:blipFill rotWithShape="1">
              <a:blip r:embed="rId21">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432" name="Google Shape;432;p38"/>
          <p:cNvGrpSpPr/>
          <p:nvPr/>
        </p:nvGrpSpPr>
        <p:grpSpPr>
          <a:xfrm>
            <a:off x="2582995" y="1617229"/>
            <a:ext cx="977183" cy="640040"/>
            <a:chOff x="5679408" y="3555912"/>
            <a:chExt cx="2148600" cy="1407300"/>
          </a:xfrm>
        </p:grpSpPr>
        <p:sp>
          <p:nvSpPr>
            <p:cNvPr id="433" name="Google Shape;433;p38"/>
            <p:cNvSpPr/>
            <p:nvPr/>
          </p:nvSpPr>
          <p:spPr>
            <a:xfrm>
              <a:off x="5679408" y="3555912"/>
              <a:ext cx="2148600" cy="1407300"/>
            </a:xfrm>
            <a:prstGeom prst="rect">
              <a:avLst/>
            </a:prstGeom>
            <a:blipFill rotWithShape="1">
              <a:blip r:embed="rId2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34" name="Google Shape;434;p38"/>
            <p:cNvSpPr/>
            <p:nvPr/>
          </p:nvSpPr>
          <p:spPr>
            <a:xfrm>
              <a:off x="5804556" y="3689014"/>
              <a:ext cx="1849754" cy="1116329"/>
            </a:xfrm>
            <a:custGeom>
              <a:rect b="b" l="l" r="r" t="t"/>
              <a:pathLst>
                <a:path extrusionOk="0" h="1116329" w="1849754">
                  <a:moveTo>
                    <a:pt x="1698444" y="0"/>
                  </a:moveTo>
                  <a:lnTo>
                    <a:pt x="150780" y="0"/>
                  </a:lnTo>
                  <a:lnTo>
                    <a:pt x="103259" y="7719"/>
                  </a:lnTo>
                  <a:lnTo>
                    <a:pt x="61885" y="29191"/>
                  </a:lnTo>
                  <a:lnTo>
                    <a:pt x="29194" y="61880"/>
                  </a:lnTo>
                  <a:lnTo>
                    <a:pt x="7721" y="103254"/>
                  </a:lnTo>
                  <a:lnTo>
                    <a:pt x="0" y="150780"/>
                  </a:lnTo>
                  <a:lnTo>
                    <a:pt x="0" y="965135"/>
                  </a:lnTo>
                  <a:lnTo>
                    <a:pt x="7721" y="1012661"/>
                  </a:lnTo>
                  <a:lnTo>
                    <a:pt x="29194" y="1054035"/>
                  </a:lnTo>
                  <a:lnTo>
                    <a:pt x="61885" y="1086724"/>
                  </a:lnTo>
                  <a:lnTo>
                    <a:pt x="103259" y="1108195"/>
                  </a:lnTo>
                  <a:lnTo>
                    <a:pt x="150780" y="1115915"/>
                  </a:lnTo>
                  <a:lnTo>
                    <a:pt x="1698444" y="1115915"/>
                  </a:lnTo>
                  <a:lnTo>
                    <a:pt x="1745970" y="1108195"/>
                  </a:lnTo>
                  <a:lnTo>
                    <a:pt x="1787344" y="1086724"/>
                  </a:lnTo>
                  <a:lnTo>
                    <a:pt x="1820034" y="1054035"/>
                  </a:lnTo>
                  <a:lnTo>
                    <a:pt x="1841505" y="1012661"/>
                  </a:lnTo>
                  <a:lnTo>
                    <a:pt x="1849225" y="965135"/>
                  </a:lnTo>
                  <a:lnTo>
                    <a:pt x="1849225" y="150780"/>
                  </a:lnTo>
                  <a:lnTo>
                    <a:pt x="1841505" y="103254"/>
                  </a:lnTo>
                  <a:lnTo>
                    <a:pt x="1820034" y="61880"/>
                  </a:lnTo>
                  <a:lnTo>
                    <a:pt x="1787344" y="29191"/>
                  </a:lnTo>
                  <a:lnTo>
                    <a:pt x="1745970" y="7719"/>
                  </a:lnTo>
                  <a:lnTo>
                    <a:pt x="169844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35" name="Google Shape;435;p38"/>
            <p:cNvSpPr/>
            <p:nvPr/>
          </p:nvSpPr>
          <p:spPr>
            <a:xfrm>
              <a:off x="5994112" y="3909112"/>
              <a:ext cx="1470000" cy="675600"/>
            </a:xfrm>
            <a:prstGeom prst="rect">
              <a:avLst/>
            </a:prstGeom>
            <a:blipFill rotWithShape="1">
              <a:blip r:embed="rId2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436" name="Google Shape;436;p38"/>
          <p:cNvGrpSpPr/>
          <p:nvPr/>
        </p:nvGrpSpPr>
        <p:grpSpPr>
          <a:xfrm>
            <a:off x="3588763" y="1617229"/>
            <a:ext cx="971453" cy="640040"/>
            <a:chOff x="7890859" y="3555912"/>
            <a:chExt cx="2136000" cy="1407300"/>
          </a:xfrm>
        </p:grpSpPr>
        <p:sp>
          <p:nvSpPr>
            <p:cNvPr id="437" name="Google Shape;437;p38"/>
            <p:cNvSpPr/>
            <p:nvPr/>
          </p:nvSpPr>
          <p:spPr>
            <a:xfrm>
              <a:off x="7890859" y="3555912"/>
              <a:ext cx="2136000" cy="1407300"/>
            </a:xfrm>
            <a:prstGeom prst="rect">
              <a:avLst/>
            </a:prstGeom>
            <a:blipFill rotWithShape="1">
              <a:blip r:embed="rId2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38" name="Google Shape;438;p38"/>
            <p:cNvSpPr/>
            <p:nvPr/>
          </p:nvSpPr>
          <p:spPr>
            <a:xfrm>
              <a:off x="8005603" y="3689014"/>
              <a:ext cx="1849754" cy="1116329"/>
            </a:xfrm>
            <a:custGeom>
              <a:rect b="b" l="l" r="r" t="t"/>
              <a:pathLst>
                <a:path extrusionOk="0" h="1116329" w="1849754">
                  <a:moveTo>
                    <a:pt x="1698432" y="0"/>
                  </a:moveTo>
                  <a:lnTo>
                    <a:pt x="150780" y="0"/>
                  </a:lnTo>
                  <a:lnTo>
                    <a:pt x="103254" y="7719"/>
                  </a:lnTo>
                  <a:lnTo>
                    <a:pt x="61880" y="29191"/>
                  </a:lnTo>
                  <a:lnTo>
                    <a:pt x="29191" y="61880"/>
                  </a:lnTo>
                  <a:lnTo>
                    <a:pt x="7719" y="103254"/>
                  </a:lnTo>
                  <a:lnTo>
                    <a:pt x="0" y="150780"/>
                  </a:lnTo>
                  <a:lnTo>
                    <a:pt x="0" y="965135"/>
                  </a:lnTo>
                  <a:lnTo>
                    <a:pt x="7719" y="1012661"/>
                  </a:lnTo>
                  <a:lnTo>
                    <a:pt x="29191" y="1054035"/>
                  </a:lnTo>
                  <a:lnTo>
                    <a:pt x="61880" y="1086724"/>
                  </a:lnTo>
                  <a:lnTo>
                    <a:pt x="103254" y="1108195"/>
                  </a:lnTo>
                  <a:lnTo>
                    <a:pt x="150780" y="1115915"/>
                  </a:lnTo>
                  <a:lnTo>
                    <a:pt x="1698432" y="1115915"/>
                  </a:lnTo>
                  <a:lnTo>
                    <a:pt x="1745962" y="1108195"/>
                  </a:lnTo>
                  <a:lnTo>
                    <a:pt x="1787337" y="1086724"/>
                  </a:lnTo>
                  <a:lnTo>
                    <a:pt x="1820025" y="1054035"/>
                  </a:lnTo>
                  <a:lnTo>
                    <a:pt x="1841494" y="1012661"/>
                  </a:lnTo>
                  <a:lnTo>
                    <a:pt x="1849212" y="965135"/>
                  </a:lnTo>
                  <a:lnTo>
                    <a:pt x="1849212" y="150780"/>
                  </a:lnTo>
                  <a:lnTo>
                    <a:pt x="1841494" y="103254"/>
                  </a:lnTo>
                  <a:lnTo>
                    <a:pt x="1820025" y="61880"/>
                  </a:lnTo>
                  <a:lnTo>
                    <a:pt x="1787337" y="29191"/>
                  </a:lnTo>
                  <a:lnTo>
                    <a:pt x="1745962" y="7719"/>
                  </a:lnTo>
                  <a:lnTo>
                    <a:pt x="1698432"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39" name="Google Shape;439;p38"/>
            <p:cNvSpPr/>
            <p:nvPr/>
          </p:nvSpPr>
          <p:spPr>
            <a:xfrm>
              <a:off x="8241437" y="3944525"/>
              <a:ext cx="1377600" cy="604800"/>
            </a:xfrm>
            <a:prstGeom prst="rect">
              <a:avLst/>
            </a:prstGeom>
            <a:blipFill rotWithShape="1">
              <a:blip r:embed="rId2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440" name="Google Shape;440;p38"/>
          <p:cNvGrpSpPr/>
          <p:nvPr/>
        </p:nvGrpSpPr>
        <p:grpSpPr>
          <a:xfrm>
            <a:off x="4588816" y="1617229"/>
            <a:ext cx="971453" cy="640040"/>
            <a:chOff x="10089745" y="3555912"/>
            <a:chExt cx="2136000" cy="1407300"/>
          </a:xfrm>
        </p:grpSpPr>
        <p:sp>
          <p:nvSpPr>
            <p:cNvPr id="441" name="Google Shape;441;p38"/>
            <p:cNvSpPr/>
            <p:nvPr/>
          </p:nvSpPr>
          <p:spPr>
            <a:xfrm>
              <a:off x="10089745" y="3555912"/>
              <a:ext cx="2136000" cy="1407300"/>
            </a:xfrm>
            <a:prstGeom prst="rect">
              <a:avLst/>
            </a:prstGeom>
            <a:blipFill rotWithShape="1">
              <a:blip r:embed="rId2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42" name="Google Shape;442;p38"/>
            <p:cNvSpPr/>
            <p:nvPr/>
          </p:nvSpPr>
          <p:spPr>
            <a:xfrm>
              <a:off x="10206638" y="3689014"/>
              <a:ext cx="1849754" cy="1116329"/>
            </a:xfrm>
            <a:custGeom>
              <a:rect b="b" l="l" r="r" t="t"/>
              <a:pathLst>
                <a:path extrusionOk="0" h="1116329" w="1849754">
                  <a:moveTo>
                    <a:pt x="1698444" y="0"/>
                  </a:moveTo>
                  <a:lnTo>
                    <a:pt x="150780" y="0"/>
                  </a:lnTo>
                  <a:lnTo>
                    <a:pt x="103259" y="7719"/>
                  </a:lnTo>
                  <a:lnTo>
                    <a:pt x="61885" y="29191"/>
                  </a:lnTo>
                  <a:lnTo>
                    <a:pt x="29194" y="61880"/>
                  </a:lnTo>
                  <a:lnTo>
                    <a:pt x="7721" y="103254"/>
                  </a:lnTo>
                  <a:lnTo>
                    <a:pt x="0" y="150780"/>
                  </a:lnTo>
                  <a:lnTo>
                    <a:pt x="0" y="965135"/>
                  </a:lnTo>
                  <a:lnTo>
                    <a:pt x="7721" y="1012661"/>
                  </a:lnTo>
                  <a:lnTo>
                    <a:pt x="29194" y="1054035"/>
                  </a:lnTo>
                  <a:lnTo>
                    <a:pt x="61885" y="1086724"/>
                  </a:lnTo>
                  <a:lnTo>
                    <a:pt x="103259" y="1108195"/>
                  </a:lnTo>
                  <a:lnTo>
                    <a:pt x="150780" y="1115915"/>
                  </a:lnTo>
                  <a:lnTo>
                    <a:pt x="1698444" y="1115915"/>
                  </a:lnTo>
                  <a:lnTo>
                    <a:pt x="1745975" y="1108195"/>
                  </a:lnTo>
                  <a:lnTo>
                    <a:pt x="1787350" y="1086724"/>
                  </a:lnTo>
                  <a:lnTo>
                    <a:pt x="1820037" y="1054035"/>
                  </a:lnTo>
                  <a:lnTo>
                    <a:pt x="1841506" y="1012661"/>
                  </a:lnTo>
                  <a:lnTo>
                    <a:pt x="1849225" y="965135"/>
                  </a:lnTo>
                  <a:lnTo>
                    <a:pt x="1849225" y="150780"/>
                  </a:lnTo>
                  <a:lnTo>
                    <a:pt x="1841506" y="103254"/>
                  </a:lnTo>
                  <a:lnTo>
                    <a:pt x="1820037" y="61880"/>
                  </a:lnTo>
                  <a:lnTo>
                    <a:pt x="1787350" y="29191"/>
                  </a:lnTo>
                  <a:lnTo>
                    <a:pt x="1745975" y="7719"/>
                  </a:lnTo>
                  <a:lnTo>
                    <a:pt x="169844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43" name="Google Shape;443;p38"/>
            <p:cNvSpPr/>
            <p:nvPr/>
          </p:nvSpPr>
          <p:spPr>
            <a:xfrm>
              <a:off x="10561048" y="3881008"/>
              <a:ext cx="1140300" cy="732000"/>
            </a:xfrm>
            <a:prstGeom prst="rect">
              <a:avLst/>
            </a:prstGeom>
            <a:blipFill rotWithShape="1">
              <a:blip r:embed="rId2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444" name="Google Shape;444;p38"/>
          <p:cNvGrpSpPr/>
          <p:nvPr/>
        </p:nvGrpSpPr>
        <p:grpSpPr>
          <a:xfrm>
            <a:off x="5588869" y="1617229"/>
            <a:ext cx="971453" cy="640040"/>
            <a:chOff x="12288631" y="3555912"/>
            <a:chExt cx="2136000" cy="1407300"/>
          </a:xfrm>
        </p:grpSpPr>
        <p:sp>
          <p:nvSpPr>
            <p:cNvPr id="445" name="Google Shape;445;p38"/>
            <p:cNvSpPr/>
            <p:nvPr/>
          </p:nvSpPr>
          <p:spPr>
            <a:xfrm>
              <a:off x="12288631" y="3555912"/>
              <a:ext cx="2136000" cy="1407300"/>
            </a:xfrm>
            <a:prstGeom prst="rect">
              <a:avLst/>
            </a:prstGeom>
            <a:blipFill rotWithShape="1">
              <a:blip r:embed="rId2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46" name="Google Shape;446;p38"/>
            <p:cNvSpPr/>
            <p:nvPr/>
          </p:nvSpPr>
          <p:spPr>
            <a:xfrm>
              <a:off x="12407722" y="3689014"/>
              <a:ext cx="1849755" cy="1116329"/>
            </a:xfrm>
            <a:custGeom>
              <a:rect b="b" l="l" r="r" t="t"/>
              <a:pathLst>
                <a:path extrusionOk="0" h="1116329" w="1849755">
                  <a:moveTo>
                    <a:pt x="1698444" y="0"/>
                  </a:moveTo>
                  <a:lnTo>
                    <a:pt x="150780" y="0"/>
                  </a:lnTo>
                  <a:lnTo>
                    <a:pt x="103259" y="7719"/>
                  </a:lnTo>
                  <a:lnTo>
                    <a:pt x="61885" y="29191"/>
                  </a:lnTo>
                  <a:lnTo>
                    <a:pt x="29194" y="61880"/>
                  </a:lnTo>
                  <a:lnTo>
                    <a:pt x="7721" y="103254"/>
                  </a:lnTo>
                  <a:lnTo>
                    <a:pt x="0" y="150780"/>
                  </a:lnTo>
                  <a:lnTo>
                    <a:pt x="0" y="965135"/>
                  </a:lnTo>
                  <a:lnTo>
                    <a:pt x="7721" y="1012661"/>
                  </a:lnTo>
                  <a:lnTo>
                    <a:pt x="29194" y="1054035"/>
                  </a:lnTo>
                  <a:lnTo>
                    <a:pt x="61885" y="1086724"/>
                  </a:lnTo>
                  <a:lnTo>
                    <a:pt x="103259" y="1108195"/>
                  </a:lnTo>
                  <a:lnTo>
                    <a:pt x="150780" y="1115915"/>
                  </a:lnTo>
                  <a:lnTo>
                    <a:pt x="1698444" y="1115915"/>
                  </a:lnTo>
                  <a:lnTo>
                    <a:pt x="1745970" y="1108195"/>
                  </a:lnTo>
                  <a:lnTo>
                    <a:pt x="1787344" y="1086724"/>
                  </a:lnTo>
                  <a:lnTo>
                    <a:pt x="1820034" y="1054035"/>
                  </a:lnTo>
                  <a:lnTo>
                    <a:pt x="1841505" y="1012661"/>
                  </a:lnTo>
                  <a:lnTo>
                    <a:pt x="1849225" y="965135"/>
                  </a:lnTo>
                  <a:lnTo>
                    <a:pt x="1849225" y="150780"/>
                  </a:lnTo>
                  <a:lnTo>
                    <a:pt x="1841505" y="103254"/>
                  </a:lnTo>
                  <a:lnTo>
                    <a:pt x="1820034" y="61880"/>
                  </a:lnTo>
                  <a:lnTo>
                    <a:pt x="1787344" y="29191"/>
                  </a:lnTo>
                  <a:lnTo>
                    <a:pt x="1745970" y="7719"/>
                  </a:lnTo>
                  <a:lnTo>
                    <a:pt x="169844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47" name="Google Shape;447;p38"/>
            <p:cNvSpPr/>
            <p:nvPr/>
          </p:nvSpPr>
          <p:spPr>
            <a:xfrm>
              <a:off x="12595470" y="4086359"/>
              <a:ext cx="1473600" cy="321300"/>
            </a:xfrm>
            <a:prstGeom prst="rect">
              <a:avLst/>
            </a:prstGeom>
            <a:blipFill rotWithShape="1">
              <a:blip r:embed="rId29">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448" name="Google Shape;448;p38"/>
          <p:cNvGrpSpPr/>
          <p:nvPr/>
        </p:nvGrpSpPr>
        <p:grpSpPr>
          <a:xfrm>
            <a:off x="6588923" y="1617229"/>
            <a:ext cx="971453" cy="640040"/>
            <a:chOff x="14487517" y="3555912"/>
            <a:chExt cx="2136000" cy="1407300"/>
          </a:xfrm>
        </p:grpSpPr>
        <p:sp>
          <p:nvSpPr>
            <p:cNvPr id="449" name="Google Shape;449;p38"/>
            <p:cNvSpPr/>
            <p:nvPr/>
          </p:nvSpPr>
          <p:spPr>
            <a:xfrm>
              <a:off x="14487517" y="3555912"/>
              <a:ext cx="2136000" cy="1407300"/>
            </a:xfrm>
            <a:prstGeom prst="rect">
              <a:avLst/>
            </a:prstGeom>
            <a:blipFill rotWithShape="1">
              <a:blip r:embed="rId30">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50" name="Google Shape;450;p38"/>
            <p:cNvSpPr/>
            <p:nvPr/>
          </p:nvSpPr>
          <p:spPr>
            <a:xfrm>
              <a:off x="14608756" y="3689014"/>
              <a:ext cx="1849755" cy="1116329"/>
            </a:xfrm>
            <a:custGeom>
              <a:rect b="b" l="l" r="r" t="t"/>
              <a:pathLst>
                <a:path extrusionOk="0" h="1116329" w="1849755">
                  <a:moveTo>
                    <a:pt x="1698432" y="0"/>
                  </a:moveTo>
                  <a:lnTo>
                    <a:pt x="150780" y="0"/>
                  </a:lnTo>
                  <a:lnTo>
                    <a:pt x="103254" y="7719"/>
                  </a:lnTo>
                  <a:lnTo>
                    <a:pt x="61880" y="29191"/>
                  </a:lnTo>
                  <a:lnTo>
                    <a:pt x="29191" y="61880"/>
                  </a:lnTo>
                  <a:lnTo>
                    <a:pt x="7719" y="103254"/>
                  </a:lnTo>
                  <a:lnTo>
                    <a:pt x="0" y="150780"/>
                  </a:lnTo>
                  <a:lnTo>
                    <a:pt x="0" y="965135"/>
                  </a:lnTo>
                  <a:lnTo>
                    <a:pt x="7719" y="1012661"/>
                  </a:lnTo>
                  <a:lnTo>
                    <a:pt x="29191" y="1054035"/>
                  </a:lnTo>
                  <a:lnTo>
                    <a:pt x="61880" y="1086724"/>
                  </a:lnTo>
                  <a:lnTo>
                    <a:pt x="103254" y="1108195"/>
                  </a:lnTo>
                  <a:lnTo>
                    <a:pt x="150780" y="1115915"/>
                  </a:lnTo>
                  <a:lnTo>
                    <a:pt x="1698432" y="1115915"/>
                  </a:lnTo>
                  <a:lnTo>
                    <a:pt x="1745962" y="1108195"/>
                  </a:lnTo>
                  <a:lnTo>
                    <a:pt x="1787337" y="1086724"/>
                  </a:lnTo>
                  <a:lnTo>
                    <a:pt x="1820025" y="1054035"/>
                  </a:lnTo>
                  <a:lnTo>
                    <a:pt x="1841494" y="1012661"/>
                  </a:lnTo>
                  <a:lnTo>
                    <a:pt x="1849212" y="965135"/>
                  </a:lnTo>
                  <a:lnTo>
                    <a:pt x="1849212" y="150780"/>
                  </a:lnTo>
                  <a:lnTo>
                    <a:pt x="1841494" y="103254"/>
                  </a:lnTo>
                  <a:lnTo>
                    <a:pt x="1820025" y="61880"/>
                  </a:lnTo>
                  <a:lnTo>
                    <a:pt x="1787337" y="29191"/>
                  </a:lnTo>
                  <a:lnTo>
                    <a:pt x="1745962" y="7719"/>
                  </a:lnTo>
                  <a:lnTo>
                    <a:pt x="1698432"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51" name="Google Shape;451;p38"/>
            <p:cNvSpPr/>
            <p:nvPr/>
          </p:nvSpPr>
          <p:spPr>
            <a:xfrm>
              <a:off x="14829034" y="3982007"/>
              <a:ext cx="1408500" cy="529800"/>
            </a:xfrm>
            <a:prstGeom prst="rect">
              <a:avLst/>
            </a:prstGeom>
            <a:blipFill rotWithShape="1">
              <a:blip r:embed="rId31">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452" name="Google Shape;452;p38"/>
          <p:cNvGrpSpPr/>
          <p:nvPr/>
        </p:nvGrpSpPr>
        <p:grpSpPr>
          <a:xfrm>
            <a:off x="7588976" y="1617229"/>
            <a:ext cx="971453" cy="640040"/>
            <a:chOff x="16686403" y="3555912"/>
            <a:chExt cx="2136000" cy="1407300"/>
          </a:xfrm>
        </p:grpSpPr>
        <p:sp>
          <p:nvSpPr>
            <p:cNvPr id="453" name="Google Shape;453;p38"/>
            <p:cNvSpPr/>
            <p:nvPr/>
          </p:nvSpPr>
          <p:spPr>
            <a:xfrm>
              <a:off x="16686403" y="3555912"/>
              <a:ext cx="2136000" cy="1407300"/>
            </a:xfrm>
            <a:prstGeom prst="rect">
              <a:avLst/>
            </a:prstGeom>
            <a:blipFill rotWithShape="1">
              <a:blip r:embed="rId3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54" name="Google Shape;454;p38"/>
            <p:cNvSpPr/>
            <p:nvPr/>
          </p:nvSpPr>
          <p:spPr>
            <a:xfrm>
              <a:off x="16809766" y="3689014"/>
              <a:ext cx="1849755" cy="1116329"/>
            </a:xfrm>
            <a:custGeom>
              <a:rect b="b" l="l" r="r" t="t"/>
              <a:pathLst>
                <a:path extrusionOk="0" h="1116329" w="1849755">
                  <a:moveTo>
                    <a:pt x="1698444" y="0"/>
                  </a:moveTo>
                  <a:lnTo>
                    <a:pt x="150780" y="0"/>
                  </a:lnTo>
                  <a:lnTo>
                    <a:pt x="103259" y="7719"/>
                  </a:lnTo>
                  <a:lnTo>
                    <a:pt x="61885" y="29191"/>
                  </a:lnTo>
                  <a:lnTo>
                    <a:pt x="29194" y="61880"/>
                  </a:lnTo>
                  <a:lnTo>
                    <a:pt x="7721" y="103254"/>
                  </a:lnTo>
                  <a:lnTo>
                    <a:pt x="0" y="150780"/>
                  </a:lnTo>
                  <a:lnTo>
                    <a:pt x="0" y="965135"/>
                  </a:lnTo>
                  <a:lnTo>
                    <a:pt x="7721" y="1012661"/>
                  </a:lnTo>
                  <a:lnTo>
                    <a:pt x="29194" y="1054035"/>
                  </a:lnTo>
                  <a:lnTo>
                    <a:pt x="61885" y="1086724"/>
                  </a:lnTo>
                  <a:lnTo>
                    <a:pt x="103259" y="1108195"/>
                  </a:lnTo>
                  <a:lnTo>
                    <a:pt x="150780" y="1115915"/>
                  </a:lnTo>
                  <a:lnTo>
                    <a:pt x="1698444" y="1115915"/>
                  </a:lnTo>
                  <a:lnTo>
                    <a:pt x="1745970" y="1108195"/>
                  </a:lnTo>
                  <a:lnTo>
                    <a:pt x="1787344" y="1086724"/>
                  </a:lnTo>
                  <a:lnTo>
                    <a:pt x="1820034" y="1054035"/>
                  </a:lnTo>
                  <a:lnTo>
                    <a:pt x="1841505" y="1012661"/>
                  </a:lnTo>
                  <a:lnTo>
                    <a:pt x="1849225" y="965135"/>
                  </a:lnTo>
                  <a:lnTo>
                    <a:pt x="1849225" y="150780"/>
                  </a:lnTo>
                  <a:lnTo>
                    <a:pt x="1841505" y="103254"/>
                  </a:lnTo>
                  <a:lnTo>
                    <a:pt x="1820034" y="61880"/>
                  </a:lnTo>
                  <a:lnTo>
                    <a:pt x="1787344" y="29191"/>
                  </a:lnTo>
                  <a:lnTo>
                    <a:pt x="1745970" y="7719"/>
                  </a:lnTo>
                  <a:lnTo>
                    <a:pt x="169844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55" name="Google Shape;455;p38"/>
            <p:cNvSpPr/>
            <p:nvPr/>
          </p:nvSpPr>
          <p:spPr>
            <a:xfrm>
              <a:off x="16993242" y="3840027"/>
              <a:ext cx="1482300" cy="813900"/>
            </a:xfrm>
            <a:prstGeom prst="rect">
              <a:avLst/>
            </a:prstGeom>
            <a:blipFill rotWithShape="1">
              <a:blip r:embed="rId3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456" name="Google Shape;456;p38"/>
          <p:cNvGrpSpPr/>
          <p:nvPr/>
        </p:nvGrpSpPr>
        <p:grpSpPr>
          <a:xfrm>
            <a:off x="582888" y="2285836"/>
            <a:ext cx="971453" cy="640040"/>
            <a:chOff x="1281636" y="5026025"/>
            <a:chExt cx="2136000" cy="1407300"/>
          </a:xfrm>
        </p:grpSpPr>
        <p:sp>
          <p:nvSpPr>
            <p:cNvPr id="457" name="Google Shape;457;p38"/>
            <p:cNvSpPr/>
            <p:nvPr/>
          </p:nvSpPr>
          <p:spPr>
            <a:xfrm>
              <a:off x="1281636" y="5026025"/>
              <a:ext cx="2136000" cy="1407300"/>
            </a:xfrm>
            <a:prstGeom prst="rect">
              <a:avLst/>
            </a:prstGeom>
            <a:blipFill rotWithShape="1">
              <a:blip r:embed="rId3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58" name="Google Shape;458;p38"/>
            <p:cNvSpPr/>
            <p:nvPr/>
          </p:nvSpPr>
          <p:spPr>
            <a:xfrm>
              <a:off x="1402474" y="5156751"/>
              <a:ext cx="1849754" cy="1116329"/>
            </a:xfrm>
            <a:custGeom>
              <a:rect b="b" l="l" r="r" t="t"/>
              <a:pathLst>
                <a:path extrusionOk="0" h="1116329" w="1849754">
                  <a:moveTo>
                    <a:pt x="1698444" y="0"/>
                  </a:moveTo>
                  <a:lnTo>
                    <a:pt x="150780" y="0"/>
                  </a:lnTo>
                  <a:lnTo>
                    <a:pt x="103259" y="7719"/>
                  </a:lnTo>
                  <a:lnTo>
                    <a:pt x="61885" y="29191"/>
                  </a:lnTo>
                  <a:lnTo>
                    <a:pt x="29194" y="61880"/>
                  </a:lnTo>
                  <a:lnTo>
                    <a:pt x="7721" y="103254"/>
                  </a:lnTo>
                  <a:lnTo>
                    <a:pt x="0" y="150780"/>
                  </a:lnTo>
                  <a:lnTo>
                    <a:pt x="0" y="965135"/>
                  </a:lnTo>
                  <a:lnTo>
                    <a:pt x="7721" y="1012661"/>
                  </a:lnTo>
                  <a:lnTo>
                    <a:pt x="29194" y="1054035"/>
                  </a:lnTo>
                  <a:lnTo>
                    <a:pt x="61885" y="1086724"/>
                  </a:lnTo>
                  <a:lnTo>
                    <a:pt x="103259" y="1108195"/>
                  </a:lnTo>
                  <a:lnTo>
                    <a:pt x="150780" y="1115915"/>
                  </a:lnTo>
                  <a:lnTo>
                    <a:pt x="1698444" y="1115915"/>
                  </a:lnTo>
                  <a:lnTo>
                    <a:pt x="1745970" y="1108195"/>
                  </a:lnTo>
                  <a:lnTo>
                    <a:pt x="1787344" y="1086724"/>
                  </a:lnTo>
                  <a:lnTo>
                    <a:pt x="1820034" y="1054035"/>
                  </a:lnTo>
                  <a:lnTo>
                    <a:pt x="1841505" y="1012661"/>
                  </a:lnTo>
                  <a:lnTo>
                    <a:pt x="1849225" y="965135"/>
                  </a:lnTo>
                  <a:lnTo>
                    <a:pt x="1849225" y="150780"/>
                  </a:lnTo>
                  <a:lnTo>
                    <a:pt x="1841505" y="103254"/>
                  </a:lnTo>
                  <a:lnTo>
                    <a:pt x="1820034" y="61880"/>
                  </a:lnTo>
                  <a:lnTo>
                    <a:pt x="1787344" y="29191"/>
                  </a:lnTo>
                  <a:lnTo>
                    <a:pt x="1745970" y="7719"/>
                  </a:lnTo>
                  <a:lnTo>
                    <a:pt x="169844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59" name="Google Shape;459;p38"/>
            <p:cNvSpPr/>
            <p:nvPr/>
          </p:nvSpPr>
          <p:spPr>
            <a:xfrm>
              <a:off x="1522772" y="5294453"/>
              <a:ext cx="1608600" cy="840600"/>
            </a:xfrm>
            <a:prstGeom prst="rect">
              <a:avLst/>
            </a:prstGeom>
            <a:blipFill rotWithShape="1">
              <a:blip r:embed="rId3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460" name="Google Shape;460;p38"/>
          <p:cNvGrpSpPr/>
          <p:nvPr/>
        </p:nvGrpSpPr>
        <p:grpSpPr>
          <a:xfrm>
            <a:off x="1582941" y="2285836"/>
            <a:ext cx="971453" cy="640040"/>
            <a:chOff x="3480522" y="5026025"/>
            <a:chExt cx="2136000" cy="1407300"/>
          </a:xfrm>
        </p:grpSpPr>
        <p:sp>
          <p:nvSpPr>
            <p:cNvPr id="461" name="Google Shape;461;p38"/>
            <p:cNvSpPr/>
            <p:nvPr/>
          </p:nvSpPr>
          <p:spPr>
            <a:xfrm>
              <a:off x="3480522" y="5026025"/>
              <a:ext cx="2136000" cy="1407300"/>
            </a:xfrm>
            <a:prstGeom prst="rect">
              <a:avLst/>
            </a:prstGeom>
            <a:blipFill rotWithShape="1">
              <a:blip r:embed="rId3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62" name="Google Shape;462;p38"/>
            <p:cNvSpPr/>
            <p:nvPr/>
          </p:nvSpPr>
          <p:spPr>
            <a:xfrm>
              <a:off x="3603521" y="5156751"/>
              <a:ext cx="1849754" cy="1116329"/>
            </a:xfrm>
            <a:custGeom>
              <a:rect b="b" l="l" r="r" t="t"/>
              <a:pathLst>
                <a:path extrusionOk="0" h="1116329" w="1849754">
                  <a:moveTo>
                    <a:pt x="1698432" y="0"/>
                  </a:moveTo>
                  <a:lnTo>
                    <a:pt x="150780" y="0"/>
                  </a:lnTo>
                  <a:lnTo>
                    <a:pt x="103254" y="7719"/>
                  </a:lnTo>
                  <a:lnTo>
                    <a:pt x="61880" y="29191"/>
                  </a:lnTo>
                  <a:lnTo>
                    <a:pt x="29191" y="61880"/>
                  </a:lnTo>
                  <a:lnTo>
                    <a:pt x="7719" y="103254"/>
                  </a:lnTo>
                  <a:lnTo>
                    <a:pt x="0" y="150780"/>
                  </a:lnTo>
                  <a:lnTo>
                    <a:pt x="0" y="965135"/>
                  </a:lnTo>
                  <a:lnTo>
                    <a:pt x="7719" y="1012661"/>
                  </a:lnTo>
                  <a:lnTo>
                    <a:pt x="29191" y="1054035"/>
                  </a:lnTo>
                  <a:lnTo>
                    <a:pt x="61880" y="1086724"/>
                  </a:lnTo>
                  <a:lnTo>
                    <a:pt x="103254" y="1108195"/>
                  </a:lnTo>
                  <a:lnTo>
                    <a:pt x="150780" y="1115915"/>
                  </a:lnTo>
                  <a:lnTo>
                    <a:pt x="1698432" y="1115915"/>
                  </a:lnTo>
                  <a:lnTo>
                    <a:pt x="1745962" y="1108195"/>
                  </a:lnTo>
                  <a:lnTo>
                    <a:pt x="1787337" y="1086724"/>
                  </a:lnTo>
                  <a:lnTo>
                    <a:pt x="1820025" y="1054035"/>
                  </a:lnTo>
                  <a:lnTo>
                    <a:pt x="1841494" y="1012661"/>
                  </a:lnTo>
                  <a:lnTo>
                    <a:pt x="1849212" y="965135"/>
                  </a:lnTo>
                  <a:lnTo>
                    <a:pt x="1849212" y="150780"/>
                  </a:lnTo>
                  <a:lnTo>
                    <a:pt x="1841494" y="103254"/>
                  </a:lnTo>
                  <a:lnTo>
                    <a:pt x="1820025" y="61880"/>
                  </a:lnTo>
                  <a:lnTo>
                    <a:pt x="1787337" y="29191"/>
                  </a:lnTo>
                  <a:lnTo>
                    <a:pt x="1745962" y="7719"/>
                  </a:lnTo>
                  <a:lnTo>
                    <a:pt x="1698432"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63" name="Google Shape;463;p38"/>
            <p:cNvSpPr/>
            <p:nvPr/>
          </p:nvSpPr>
          <p:spPr>
            <a:xfrm>
              <a:off x="3807289" y="5493168"/>
              <a:ext cx="1441800" cy="443100"/>
            </a:xfrm>
            <a:prstGeom prst="rect">
              <a:avLst/>
            </a:prstGeom>
            <a:blipFill rotWithShape="1">
              <a:blip r:embed="rId3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464" name="Google Shape;464;p38"/>
          <p:cNvGrpSpPr/>
          <p:nvPr/>
        </p:nvGrpSpPr>
        <p:grpSpPr>
          <a:xfrm>
            <a:off x="2582995" y="2285836"/>
            <a:ext cx="977183" cy="640040"/>
            <a:chOff x="5679408" y="5026025"/>
            <a:chExt cx="2148600" cy="1407300"/>
          </a:xfrm>
        </p:grpSpPr>
        <p:sp>
          <p:nvSpPr>
            <p:cNvPr id="465" name="Google Shape;465;p38"/>
            <p:cNvSpPr/>
            <p:nvPr/>
          </p:nvSpPr>
          <p:spPr>
            <a:xfrm>
              <a:off x="5679408" y="5026025"/>
              <a:ext cx="2148600" cy="1407300"/>
            </a:xfrm>
            <a:prstGeom prst="rect">
              <a:avLst/>
            </a:prstGeom>
            <a:blipFill rotWithShape="1">
              <a:blip r:embed="rId3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66" name="Google Shape;466;p38"/>
            <p:cNvSpPr/>
            <p:nvPr/>
          </p:nvSpPr>
          <p:spPr>
            <a:xfrm>
              <a:off x="5804556" y="5156751"/>
              <a:ext cx="1849754" cy="1116329"/>
            </a:xfrm>
            <a:custGeom>
              <a:rect b="b" l="l" r="r" t="t"/>
              <a:pathLst>
                <a:path extrusionOk="0" h="1116329" w="1849754">
                  <a:moveTo>
                    <a:pt x="1698444" y="0"/>
                  </a:moveTo>
                  <a:lnTo>
                    <a:pt x="150780" y="0"/>
                  </a:lnTo>
                  <a:lnTo>
                    <a:pt x="103259" y="7719"/>
                  </a:lnTo>
                  <a:lnTo>
                    <a:pt x="61885" y="29191"/>
                  </a:lnTo>
                  <a:lnTo>
                    <a:pt x="29194" y="61880"/>
                  </a:lnTo>
                  <a:lnTo>
                    <a:pt x="7721" y="103254"/>
                  </a:lnTo>
                  <a:lnTo>
                    <a:pt x="0" y="150780"/>
                  </a:lnTo>
                  <a:lnTo>
                    <a:pt x="0" y="965135"/>
                  </a:lnTo>
                  <a:lnTo>
                    <a:pt x="7721" y="1012661"/>
                  </a:lnTo>
                  <a:lnTo>
                    <a:pt x="29194" y="1054035"/>
                  </a:lnTo>
                  <a:lnTo>
                    <a:pt x="61885" y="1086724"/>
                  </a:lnTo>
                  <a:lnTo>
                    <a:pt x="103259" y="1108195"/>
                  </a:lnTo>
                  <a:lnTo>
                    <a:pt x="150780" y="1115915"/>
                  </a:lnTo>
                  <a:lnTo>
                    <a:pt x="1698444" y="1115915"/>
                  </a:lnTo>
                  <a:lnTo>
                    <a:pt x="1745970" y="1108195"/>
                  </a:lnTo>
                  <a:lnTo>
                    <a:pt x="1787344" y="1086724"/>
                  </a:lnTo>
                  <a:lnTo>
                    <a:pt x="1820034" y="1054035"/>
                  </a:lnTo>
                  <a:lnTo>
                    <a:pt x="1841505" y="1012661"/>
                  </a:lnTo>
                  <a:lnTo>
                    <a:pt x="1849225" y="965135"/>
                  </a:lnTo>
                  <a:lnTo>
                    <a:pt x="1849225" y="150780"/>
                  </a:lnTo>
                  <a:lnTo>
                    <a:pt x="1841505" y="103254"/>
                  </a:lnTo>
                  <a:lnTo>
                    <a:pt x="1820034" y="61880"/>
                  </a:lnTo>
                  <a:lnTo>
                    <a:pt x="1787344" y="29191"/>
                  </a:lnTo>
                  <a:lnTo>
                    <a:pt x="1745970" y="7719"/>
                  </a:lnTo>
                  <a:lnTo>
                    <a:pt x="169844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67" name="Google Shape;467;p38"/>
            <p:cNvSpPr/>
            <p:nvPr/>
          </p:nvSpPr>
          <p:spPr>
            <a:xfrm>
              <a:off x="6045302" y="5588654"/>
              <a:ext cx="1367700" cy="252000"/>
            </a:xfrm>
            <a:prstGeom prst="rect">
              <a:avLst/>
            </a:prstGeom>
            <a:blipFill rotWithShape="1">
              <a:blip r:embed="rId39">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468" name="Google Shape;468;p38"/>
          <p:cNvGrpSpPr/>
          <p:nvPr/>
        </p:nvGrpSpPr>
        <p:grpSpPr>
          <a:xfrm>
            <a:off x="3588763" y="2285836"/>
            <a:ext cx="971453" cy="640040"/>
            <a:chOff x="7890859" y="5026025"/>
            <a:chExt cx="2136000" cy="1407300"/>
          </a:xfrm>
        </p:grpSpPr>
        <p:sp>
          <p:nvSpPr>
            <p:cNvPr id="469" name="Google Shape;469;p38"/>
            <p:cNvSpPr/>
            <p:nvPr/>
          </p:nvSpPr>
          <p:spPr>
            <a:xfrm>
              <a:off x="7890859" y="5026025"/>
              <a:ext cx="2136000" cy="1407300"/>
            </a:xfrm>
            <a:prstGeom prst="rect">
              <a:avLst/>
            </a:prstGeom>
            <a:blipFill rotWithShape="1">
              <a:blip r:embed="rId40">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70" name="Google Shape;470;p38"/>
            <p:cNvSpPr/>
            <p:nvPr/>
          </p:nvSpPr>
          <p:spPr>
            <a:xfrm>
              <a:off x="8005603" y="5156751"/>
              <a:ext cx="1849754" cy="1116329"/>
            </a:xfrm>
            <a:custGeom>
              <a:rect b="b" l="l" r="r" t="t"/>
              <a:pathLst>
                <a:path extrusionOk="0" h="1116329" w="1849754">
                  <a:moveTo>
                    <a:pt x="1698432" y="0"/>
                  </a:moveTo>
                  <a:lnTo>
                    <a:pt x="150780" y="0"/>
                  </a:lnTo>
                  <a:lnTo>
                    <a:pt x="103254" y="7719"/>
                  </a:lnTo>
                  <a:lnTo>
                    <a:pt x="61880" y="29191"/>
                  </a:lnTo>
                  <a:lnTo>
                    <a:pt x="29191" y="61880"/>
                  </a:lnTo>
                  <a:lnTo>
                    <a:pt x="7719" y="103254"/>
                  </a:lnTo>
                  <a:lnTo>
                    <a:pt x="0" y="150780"/>
                  </a:lnTo>
                  <a:lnTo>
                    <a:pt x="0" y="965135"/>
                  </a:lnTo>
                  <a:lnTo>
                    <a:pt x="7719" y="1012661"/>
                  </a:lnTo>
                  <a:lnTo>
                    <a:pt x="29191" y="1054035"/>
                  </a:lnTo>
                  <a:lnTo>
                    <a:pt x="61880" y="1086724"/>
                  </a:lnTo>
                  <a:lnTo>
                    <a:pt x="103254" y="1108195"/>
                  </a:lnTo>
                  <a:lnTo>
                    <a:pt x="150780" y="1115915"/>
                  </a:lnTo>
                  <a:lnTo>
                    <a:pt x="1698432" y="1115915"/>
                  </a:lnTo>
                  <a:lnTo>
                    <a:pt x="1745962" y="1108195"/>
                  </a:lnTo>
                  <a:lnTo>
                    <a:pt x="1787337" y="1086724"/>
                  </a:lnTo>
                  <a:lnTo>
                    <a:pt x="1820025" y="1054035"/>
                  </a:lnTo>
                  <a:lnTo>
                    <a:pt x="1841494" y="1012661"/>
                  </a:lnTo>
                  <a:lnTo>
                    <a:pt x="1849212" y="965135"/>
                  </a:lnTo>
                  <a:lnTo>
                    <a:pt x="1849212" y="150780"/>
                  </a:lnTo>
                  <a:lnTo>
                    <a:pt x="1841494" y="103254"/>
                  </a:lnTo>
                  <a:lnTo>
                    <a:pt x="1820025" y="61880"/>
                  </a:lnTo>
                  <a:lnTo>
                    <a:pt x="1787337" y="29191"/>
                  </a:lnTo>
                  <a:lnTo>
                    <a:pt x="1745962" y="7719"/>
                  </a:lnTo>
                  <a:lnTo>
                    <a:pt x="1698432"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71" name="Google Shape;471;p38"/>
            <p:cNvSpPr/>
            <p:nvPr/>
          </p:nvSpPr>
          <p:spPr>
            <a:xfrm>
              <a:off x="8170444" y="5382243"/>
              <a:ext cx="1519500" cy="639900"/>
            </a:xfrm>
            <a:prstGeom prst="rect">
              <a:avLst/>
            </a:prstGeom>
            <a:blipFill rotWithShape="1">
              <a:blip r:embed="rId41">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472" name="Google Shape;472;p38"/>
          <p:cNvGrpSpPr/>
          <p:nvPr/>
        </p:nvGrpSpPr>
        <p:grpSpPr>
          <a:xfrm>
            <a:off x="4588816" y="2285836"/>
            <a:ext cx="971453" cy="640040"/>
            <a:chOff x="10089745" y="5026025"/>
            <a:chExt cx="2136000" cy="1407300"/>
          </a:xfrm>
        </p:grpSpPr>
        <p:sp>
          <p:nvSpPr>
            <p:cNvPr id="473" name="Google Shape;473;p38"/>
            <p:cNvSpPr/>
            <p:nvPr/>
          </p:nvSpPr>
          <p:spPr>
            <a:xfrm>
              <a:off x="10089745" y="5026025"/>
              <a:ext cx="2136000" cy="1407300"/>
            </a:xfrm>
            <a:prstGeom prst="rect">
              <a:avLst/>
            </a:prstGeom>
            <a:blipFill rotWithShape="1">
              <a:blip r:embed="rId4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74" name="Google Shape;474;p38"/>
            <p:cNvSpPr/>
            <p:nvPr/>
          </p:nvSpPr>
          <p:spPr>
            <a:xfrm>
              <a:off x="10206638" y="5156751"/>
              <a:ext cx="1849754" cy="1116329"/>
            </a:xfrm>
            <a:custGeom>
              <a:rect b="b" l="l" r="r" t="t"/>
              <a:pathLst>
                <a:path extrusionOk="0" h="1116329" w="1849754">
                  <a:moveTo>
                    <a:pt x="1698444" y="0"/>
                  </a:moveTo>
                  <a:lnTo>
                    <a:pt x="150780" y="0"/>
                  </a:lnTo>
                  <a:lnTo>
                    <a:pt x="103259" y="7719"/>
                  </a:lnTo>
                  <a:lnTo>
                    <a:pt x="61885" y="29191"/>
                  </a:lnTo>
                  <a:lnTo>
                    <a:pt x="29194" y="61880"/>
                  </a:lnTo>
                  <a:lnTo>
                    <a:pt x="7721" y="103254"/>
                  </a:lnTo>
                  <a:lnTo>
                    <a:pt x="0" y="150780"/>
                  </a:lnTo>
                  <a:lnTo>
                    <a:pt x="0" y="965135"/>
                  </a:lnTo>
                  <a:lnTo>
                    <a:pt x="7721" y="1012661"/>
                  </a:lnTo>
                  <a:lnTo>
                    <a:pt x="29194" y="1054035"/>
                  </a:lnTo>
                  <a:lnTo>
                    <a:pt x="61885" y="1086724"/>
                  </a:lnTo>
                  <a:lnTo>
                    <a:pt x="103259" y="1108195"/>
                  </a:lnTo>
                  <a:lnTo>
                    <a:pt x="150780" y="1115915"/>
                  </a:lnTo>
                  <a:lnTo>
                    <a:pt x="1698444" y="1115915"/>
                  </a:lnTo>
                  <a:lnTo>
                    <a:pt x="1745975" y="1108195"/>
                  </a:lnTo>
                  <a:lnTo>
                    <a:pt x="1787350" y="1086724"/>
                  </a:lnTo>
                  <a:lnTo>
                    <a:pt x="1820037" y="1054035"/>
                  </a:lnTo>
                  <a:lnTo>
                    <a:pt x="1841506" y="1012661"/>
                  </a:lnTo>
                  <a:lnTo>
                    <a:pt x="1849225" y="965135"/>
                  </a:lnTo>
                  <a:lnTo>
                    <a:pt x="1849225" y="150780"/>
                  </a:lnTo>
                  <a:lnTo>
                    <a:pt x="1841506" y="103254"/>
                  </a:lnTo>
                  <a:lnTo>
                    <a:pt x="1820037" y="61880"/>
                  </a:lnTo>
                  <a:lnTo>
                    <a:pt x="1787350" y="29191"/>
                  </a:lnTo>
                  <a:lnTo>
                    <a:pt x="1745975" y="7719"/>
                  </a:lnTo>
                  <a:lnTo>
                    <a:pt x="169844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75" name="Google Shape;475;p38"/>
            <p:cNvSpPr/>
            <p:nvPr/>
          </p:nvSpPr>
          <p:spPr>
            <a:xfrm>
              <a:off x="10812651" y="5396099"/>
              <a:ext cx="637200" cy="637200"/>
            </a:xfrm>
            <a:prstGeom prst="rect">
              <a:avLst/>
            </a:prstGeom>
            <a:blipFill rotWithShape="1">
              <a:blip r:embed="rId4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476" name="Google Shape;476;p38"/>
          <p:cNvGrpSpPr/>
          <p:nvPr/>
        </p:nvGrpSpPr>
        <p:grpSpPr>
          <a:xfrm>
            <a:off x="5588869" y="2285836"/>
            <a:ext cx="971453" cy="640040"/>
            <a:chOff x="12288631" y="5026025"/>
            <a:chExt cx="2136000" cy="1407300"/>
          </a:xfrm>
        </p:grpSpPr>
        <p:sp>
          <p:nvSpPr>
            <p:cNvPr id="477" name="Google Shape;477;p38"/>
            <p:cNvSpPr/>
            <p:nvPr/>
          </p:nvSpPr>
          <p:spPr>
            <a:xfrm>
              <a:off x="12288631" y="5026025"/>
              <a:ext cx="2136000" cy="1407300"/>
            </a:xfrm>
            <a:prstGeom prst="rect">
              <a:avLst/>
            </a:prstGeom>
            <a:blipFill rotWithShape="1">
              <a:blip r:embed="rId4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78" name="Google Shape;478;p38"/>
            <p:cNvSpPr/>
            <p:nvPr/>
          </p:nvSpPr>
          <p:spPr>
            <a:xfrm>
              <a:off x="12407722" y="5156751"/>
              <a:ext cx="1849755" cy="1116329"/>
            </a:xfrm>
            <a:custGeom>
              <a:rect b="b" l="l" r="r" t="t"/>
              <a:pathLst>
                <a:path extrusionOk="0" h="1116329" w="1849755">
                  <a:moveTo>
                    <a:pt x="1698444" y="0"/>
                  </a:moveTo>
                  <a:lnTo>
                    <a:pt x="150780" y="0"/>
                  </a:lnTo>
                  <a:lnTo>
                    <a:pt x="103259" y="7719"/>
                  </a:lnTo>
                  <a:lnTo>
                    <a:pt x="61885" y="29191"/>
                  </a:lnTo>
                  <a:lnTo>
                    <a:pt x="29194" y="61880"/>
                  </a:lnTo>
                  <a:lnTo>
                    <a:pt x="7721" y="103254"/>
                  </a:lnTo>
                  <a:lnTo>
                    <a:pt x="0" y="150780"/>
                  </a:lnTo>
                  <a:lnTo>
                    <a:pt x="0" y="965135"/>
                  </a:lnTo>
                  <a:lnTo>
                    <a:pt x="7721" y="1012661"/>
                  </a:lnTo>
                  <a:lnTo>
                    <a:pt x="29194" y="1054035"/>
                  </a:lnTo>
                  <a:lnTo>
                    <a:pt x="61885" y="1086724"/>
                  </a:lnTo>
                  <a:lnTo>
                    <a:pt x="103259" y="1108195"/>
                  </a:lnTo>
                  <a:lnTo>
                    <a:pt x="150780" y="1115915"/>
                  </a:lnTo>
                  <a:lnTo>
                    <a:pt x="1698444" y="1115915"/>
                  </a:lnTo>
                  <a:lnTo>
                    <a:pt x="1745970" y="1108195"/>
                  </a:lnTo>
                  <a:lnTo>
                    <a:pt x="1787344" y="1086724"/>
                  </a:lnTo>
                  <a:lnTo>
                    <a:pt x="1820034" y="1054035"/>
                  </a:lnTo>
                  <a:lnTo>
                    <a:pt x="1841505" y="1012661"/>
                  </a:lnTo>
                  <a:lnTo>
                    <a:pt x="1849225" y="965135"/>
                  </a:lnTo>
                  <a:lnTo>
                    <a:pt x="1849225" y="150780"/>
                  </a:lnTo>
                  <a:lnTo>
                    <a:pt x="1841505" y="103254"/>
                  </a:lnTo>
                  <a:lnTo>
                    <a:pt x="1820034" y="61880"/>
                  </a:lnTo>
                  <a:lnTo>
                    <a:pt x="1787344" y="29191"/>
                  </a:lnTo>
                  <a:lnTo>
                    <a:pt x="1745970" y="7719"/>
                  </a:lnTo>
                  <a:lnTo>
                    <a:pt x="169844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79" name="Google Shape;479;p38"/>
            <p:cNvSpPr/>
            <p:nvPr/>
          </p:nvSpPr>
          <p:spPr>
            <a:xfrm>
              <a:off x="12598862" y="5529591"/>
              <a:ext cx="1479600" cy="373500"/>
            </a:xfrm>
            <a:prstGeom prst="rect">
              <a:avLst/>
            </a:prstGeom>
            <a:blipFill rotWithShape="1">
              <a:blip r:embed="rId4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480" name="Google Shape;480;p38"/>
          <p:cNvGrpSpPr/>
          <p:nvPr/>
        </p:nvGrpSpPr>
        <p:grpSpPr>
          <a:xfrm>
            <a:off x="6588923" y="2285836"/>
            <a:ext cx="971453" cy="640040"/>
            <a:chOff x="14487517" y="5026025"/>
            <a:chExt cx="2136000" cy="1407300"/>
          </a:xfrm>
        </p:grpSpPr>
        <p:sp>
          <p:nvSpPr>
            <p:cNvPr id="481" name="Google Shape;481;p38"/>
            <p:cNvSpPr/>
            <p:nvPr/>
          </p:nvSpPr>
          <p:spPr>
            <a:xfrm>
              <a:off x="14487517" y="5026025"/>
              <a:ext cx="2136000" cy="1407300"/>
            </a:xfrm>
            <a:prstGeom prst="rect">
              <a:avLst/>
            </a:prstGeom>
            <a:blipFill rotWithShape="1">
              <a:blip r:embed="rId3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82" name="Google Shape;482;p38"/>
            <p:cNvSpPr/>
            <p:nvPr/>
          </p:nvSpPr>
          <p:spPr>
            <a:xfrm>
              <a:off x="14608756" y="5156751"/>
              <a:ext cx="1849755" cy="1116329"/>
            </a:xfrm>
            <a:custGeom>
              <a:rect b="b" l="l" r="r" t="t"/>
              <a:pathLst>
                <a:path extrusionOk="0" h="1116329" w="1849755">
                  <a:moveTo>
                    <a:pt x="1698432" y="0"/>
                  </a:moveTo>
                  <a:lnTo>
                    <a:pt x="150780" y="0"/>
                  </a:lnTo>
                  <a:lnTo>
                    <a:pt x="103254" y="7719"/>
                  </a:lnTo>
                  <a:lnTo>
                    <a:pt x="61880" y="29191"/>
                  </a:lnTo>
                  <a:lnTo>
                    <a:pt x="29191" y="61880"/>
                  </a:lnTo>
                  <a:lnTo>
                    <a:pt x="7719" y="103254"/>
                  </a:lnTo>
                  <a:lnTo>
                    <a:pt x="0" y="150780"/>
                  </a:lnTo>
                  <a:lnTo>
                    <a:pt x="0" y="965135"/>
                  </a:lnTo>
                  <a:lnTo>
                    <a:pt x="7719" y="1012661"/>
                  </a:lnTo>
                  <a:lnTo>
                    <a:pt x="29191" y="1054035"/>
                  </a:lnTo>
                  <a:lnTo>
                    <a:pt x="61880" y="1086724"/>
                  </a:lnTo>
                  <a:lnTo>
                    <a:pt x="103254" y="1108195"/>
                  </a:lnTo>
                  <a:lnTo>
                    <a:pt x="150780" y="1115915"/>
                  </a:lnTo>
                  <a:lnTo>
                    <a:pt x="1698432" y="1115915"/>
                  </a:lnTo>
                  <a:lnTo>
                    <a:pt x="1745962" y="1108195"/>
                  </a:lnTo>
                  <a:lnTo>
                    <a:pt x="1787337" y="1086724"/>
                  </a:lnTo>
                  <a:lnTo>
                    <a:pt x="1820025" y="1054035"/>
                  </a:lnTo>
                  <a:lnTo>
                    <a:pt x="1841494" y="1012661"/>
                  </a:lnTo>
                  <a:lnTo>
                    <a:pt x="1849212" y="965135"/>
                  </a:lnTo>
                  <a:lnTo>
                    <a:pt x="1849212" y="150780"/>
                  </a:lnTo>
                  <a:lnTo>
                    <a:pt x="1841494" y="103254"/>
                  </a:lnTo>
                  <a:lnTo>
                    <a:pt x="1820025" y="61880"/>
                  </a:lnTo>
                  <a:lnTo>
                    <a:pt x="1787337" y="29191"/>
                  </a:lnTo>
                  <a:lnTo>
                    <a:pt x="1745962" y="7719"/>
                  </a:lnTo>
                  <a:lnTo>
                    <a:pt x="1698432"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83" name="Google Shape;483;p38"/>
            <p:cNvSpPr/>
            <p:nvPr/>
          </p:nvSpPr>
          <p:spPr>
            <a:xfrm>
              <a:off x="14765833" y="5548920"/>
              <a:ext cx="1534800" cy="331500"/>
            </a:xfrm>
            <a:prstGeom prst="rect">
              <a:avLst/>
            </a:prstGeom>
            <a:blipFill rotWithShape="1">
              <a:blip r:embed="rId4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484" name="Google Shape;484;p38"/>
          <p:cNvGrpSpPr/>
          <p:nvPr/>
        </p:nvGrpSpPr>
        <p:grpSpPr>
          <a:xfrm>
            <a:off x="7588976" y="2285836"/>
            <a:ext cx="971453" cy="640040"/>
            <a:chOff x="16686403" y="5026025"/>
            <a:chExt cx="2136000" cy="1407300"/>
          </a:xfrm>
        </p:grpSpPr>
        <p:sp>
          <p:nvSpPr>
            <p:cNvPr id="485" name="Google Shape;485;p38"/>
            <p:cNvSpPr/>
            <p:nvPr/>
          </p:nvSpPr>
          <p:spPr>
            <a:xfrm>
              <a:off x="16686403" y="5026025"/>
              <a:ext cx="2136000" cy="1407300"/>
            </a:xfrm>
            <a:prstGeom prst="rect">
              <a:avLst/>
            </a:prstGeom>
            <a:blipFill rotWithShape="1">
              <a:blip r:embed="rId4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86" name="Google Shape;486;p38"/>
            <p:cNvSpPr/>
            <p:nvPr/>
          </p:nvSpPr>
          <p:spPr>
            <a:xfrm>
              <a:off x="16809766" y="5156751"/>
              <a:ext cx="1849755" cy="1116329"/>
            </a:xfrm>
            <a:custGeom>
              <a:rect b="b" l="l" r="r" t="t"/>
              <a:pathLst>
                <a:path extrusionOk="0" h="1116329" w="1849755">
                  <a:moveTo>
                    <a:pt x="1698444" y="0"/>
                  </a:moveTo>
                  <a:lnTo>
                    <a:pt x="150780" y="0"/>
                  </a:lnTo>
                  <a:lnTo>
                    <a:pt x="103259" y="7719"/>
                  </a:lnTo>
                  <a:lnTo>
                    <a:pt x="61885" y="29191"/>
                  </a:lnTo>
                  <a:lnTo>
                    <a:pt x="29194" y="61880"/>
                  </a:lnTo>
                  <a:lnTo>
                    <a:pt x="7721" y="103254"/>
                  </a:lnTo>
                  <a:lnTo>
                    <a:pt x="0" y="150780"/>
                  </a:lnTo>
                  <a:lnTo>
                    <a:pt x="0" y="965135"/>
                  </a:lnTo>
                  <a:lnTo>
                    <a:pt x="7721" y="1012661"/>
                  </a:lnTo>
                  <a:lnTo>
                    <a:pt x="29194" y="1054035"/>
                  </a:lnTo>
                  <a:lnTo>
                    <a:pt x="61885" y="1086724"/>
                  </a:lnTo>
                  <a:lnTo>
                    <a:pt x="103259" y="1108195"/>
                  </a:lnTo>
                  <a:lnTo>
                    <a:pt x="150780" y="1115915"/>
                  </a:lnTo>
                  <a:lnTo>
                    <a:pt x="1698444" y="1115915"/>
                  </a:lnTo>
                  <a:lnTo>
                    <a:pt x="1745970" y="1108195"/>
                  </a:lnTo>
                  <a:lnTo>
                    <a:pt x="1787344" y="1086724"/>
                  </a:lnTo>
                  <a:lnTo>
                    <a:pt x="1820034" y="1054035"/>
                  </a:lnTo>
                  <a:lnTo>
                    <a:pt x="1841505" y="1012661"/>
                  </a:lnTo>
                  <a:lnTo>
                    <a:pt x="1849225" y="965135"/>
                  </a:lnTo>
                  <a:lnTo>
                    <a:pt x="1849225" y="150780"/>
                  </a:lnTo>
                  <a:lnTo>
                    <a:pt x="1841505" y="103254"/>
                  </a:lnTo>
                  <a:lnTo>
                    <a:pt x="1820034" y="61880"/>
                  </a:lnTo>
                  <a:lnTo>
                    <a:pt x="1787344" y="29191"/>
                  </a:lnTo>
                  <a:lnTo>
                    <a:pt x="1745970" y="7719"/>
                  </a:lnTo>
                  <a:lnTo>
                    <a:pt x="169844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87" name="Google Shape;487;p38"/>
            <p:cNvSpPr/>
            <p:nvPr/>
          </p:nvSpPr>
          <p:spPr>
            <a:xfrm>
              <a:off x="17231978" y="5498671"/>
              <a:ext cx="1004700" cy="432000"/>
            </a:xfrm>
            <a:prstGeom prst="rect">
              <a:avLst/>
            </a:prstGeom>
            <a:blipFill rotWithShape="1">
              <a:blip r:embed="rId4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488" name="Google Shape;488;p38"/>
          <p:cNvGrpSpPr/>
          <p:nvPr/>
        </p:nvGrpSpPr>
        <p:grpSpPr>
          <a:xfrm>
            <a:off x="582888" y="2954443"/>
            <a:ext cx="971453" cy="640040"/>
            <a:chOff x="1281636" y="6496137"/>
            <a:chExt cx="2136000" cy="1407300"/>
          </a:xfrm>
        </p:grpSpPr>
        <p:sp>
          <p:nvSpPr>
            <p:cNvPr id="489" name="Google Shape;489;p38"/>
            <p:cNvSpPr/>
            <p:nvPr/>
          </p:nvSpPr>
          <p:spPr>
            <a:xfrm>
              <a:off x="1281636" y="6496137"/>
              <a:ext cx="2136000" cy="1407300"/>
            </a:xfrm>
            <a:prstGeom prst="rect">
              <a:avLst/>
            </a:prstGeom>
            <a:blipFill rotWithShape="1">
              <a:blip r:embed="rId49">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90" name="Google Shape;490;p38"/>
            <p:cNvSpPr/>
            <p:nvPr/>
          </p:nvSpPr>
          <p:spPr>
            <a:xfrm>
              <a:off x="1402474" y="6624476"/>
              <a:ext cx="1849754" cy="1116329"/>
            </a:xfrm>
            <a:custGeom>
              <a:rect b="b" l="l" r="r" t="t"/>
              <a:pathLst>
                <a:path extrusionOk="0" h="1116329" w="1849754">
                  <a:moveTo>
                    <a:pt x="1698444" y="0"/>
                  </a:moveTo>
                  <a:lnTo>
                    <a:pt x="150780" y="0"/>
                  </a:lnTo>
                  <a:lnTo>
                    <a:pt x="103259" y="7719"/>
                  </a:lnTo>
                  <a:lnTo>
                    <a:pt x="61885" y="29191"/>
                  </a:lnTo>
                  <a:lnTo>
                    <a:pt x="29194" y="61880"/>
                  </a:lnTo>
                  <a:lnTo>
                    <a:pt x="7721" y="103254"/>
                  </a:lnTo>
                  <a:lnTo>
                    <a:pt x="0" y="150780"/>
                  </a:lnTo>
                  <a:lnTo>
                    <a:pt x="0" y="965122"/>
                  </a:lnTo>
                  <a:lnTo>
                    <a:pt x="7721" y="1012653"/>
                  </a:lnTo>
                  <a:lnTo>
                    <a:pt x="29194" y="1054028"/>
                  </a:lnTo>
                  <a:lnTo>
                    <a:pt x="61885" y="1086715"/>
                  </a:lnTo>
                  <a:lnTo>
                    <a:pt x="103259" y="1108184"/>
                  </a:lnTo>
                  <a:lnTo>
                    <a:pt x="150780" y="1115903"/>
                  </a:lnTo>
                  <a:lnTo>
                    <a:pt x="1698444" y="1115903"/>
                  </a:lnTo>
                  <a:lnTo>
                    <a:pt x="1745970" y="1108184"/>
                  </a:lnTo>
                  <a:lnTo>
                    <a:pt x="1787344" y="1086715"/>
                  </a:lnTo>
                  <a:lnTo>
                    <a:pt x="1820034" y="1054028"/>
                  </a:lnTo>
                  <a:lnTo>
                    <a:pt x="1841505" y="1012653"/>
                  </a:lnTo>
                  <a:lnTo>
                    <a:pt x="1849225" y="965122"/>
                  </a:lnTo>
                  <a:lnTo>
                    <a:pt x="1849225" y="150780"/>
                  </a:lnTo>
                  <a:lnTo>
                    <a:pt x="1841505" y="103254"/>
                  </a:lnTo>
                  <a:lnTo>
                    <a:pt x="1820034" y="61880"/>
                  </a:lnTo>
                  <a:lnTo>
                    <a:pt x="1787344" y="29191"/>
                  </a:lnTo>
                  <a:lnTo>
                    <a:pt x="1745970" y="7719"/>
                  </a:lnTo>
                  <a:lnTo>
                    <a:pt x="169844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91" name="Google Shape;491;p38"/>
            <p:cNvSpPr/>
            <p:nvPr/>
          </p:nvSpPr>
          <p:spPr>
            <a:xfrm>
              <a:off x="1553255" y="6775321"/>
              <a:ext cx="1547700" cy="814200"/>
            </a:xfrm>
            <a:prstGeom prst="rect">
              <a:avLst/>
            </a:prstGeom>
            <a:blipFill rotWithShape="1">
              <a:blip r:embed="rId50">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492" name="Google Shape;492;p38"/>
          <p:cNvGrpSpPr/>
          <p:nvPr/>
        </p:nvGrpSpPr>
        <p:grpSpPr>
          <a:xfrm>
            <a:off x="1582941" y="2954443"/>
            <a:ext cx="971453" cy="640040"/>
            <a:chOff x="3480522" y="6496137"/>
            <a:chExt cx="2136000" cy="1407300"/>
          </a:xfrm>
        </p:grpSpPr>
        <p:sp>
          <p:nvSpPr>
            <p:cNvPr id="493" name="Google Shape;493;p38"/>
            <p:cNvSpPr/>
            <p:nvPr/>
          </p:nvSpPr>
          <p:spPr>
            <a:xfrm>
              <a:off x="3480522" y="6496137"/>
              <a:ext cx="2136000" cy="1407300"/>
            </a:xfrm>
            <a:prstGeom prst="rect">
              <a:avLst/>
            </a:prstGeom>
            <a:blipFill rotWithShape="1">
              <a:blip r:embed="rId51">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94" name="Google Shape;494;p38"/>
            <p:cNvSpPr/>
            <p:nvPr/>
          </p:nvSpPr>
          <p:spPr>
            <a:xfrm>
              <a:off x="3603521" y="6624476"/>
              <a:ext cx="1849754" cy="1116329"/>
            </a:xfrm>
            <a:custGeom>
              <a:rect b="b" l="l" r="r" t="t"/>
              <a:pathLst>
                <a:path extrusionOk="0" h="1116329" w="1849754">
                  <a:moveTo>
                    <a:pt x="1698432" y="0"/>
                  </a:moveTo>
                  <a:lnTo>
                    <a:pt x="150780" y="0"/>
                  </a:lnTo>
                  <a:lnTo>
                    <a:pt x="103254" y="7719"/>
                  </a:lnTo>
                  <a:lnTo>
                    <a:pt x="61880" y="29191"/>
                  </a:lnTo>
                  <a:lnTo>
                    <a:pt x="29191" y="61880"/>
                  </a:lnTo>
                  <a:lnTo>
                    <a:pt x="7719" y="103254"/>
                  </a:lnTo>
                  <a:lnTo>
                    <a:pt x="0" y="150780"/>
                  </a:lnTo>
                  <a:lnTo>
                    <a:pt x="0" y="965122"/>
                  </a:lnTo>
                  <a:lnTo>
                    <a:pt x="7719" y="1012653"/>
                  </a:lnTo>
                  <a:lnTo>
                    <a:pt x="29191" y="1054028"/>
                  </a:lnTo>
                  <a:lnTo>
                    <a:pt x="61880" y="1086715"/>
                  </a:lnTo>
                  <a:lnTo>
                    <a:pt x="103254" y="1108184"/>
                  </a:lnTo>
                  <a:lnTo>
                    <a:pt x="150780" y="1115903"/>
                  </a:lnTo>
                  <a:lnTo>
                    <a:pt x="1698432" y="1115903"/>
                  </a:lnTo>
                  <a:lnTo>
                    <a:pt x="1745962" y="1108184"/>
                  </a:lnTo>
                  <a:lnTo>
                    <a:pt x="1787337" y="1086715"/>
                  </a:lnTo>
                  <a:lnTo>
                    <a:pt x="1820025" y="1054028"/>
                  </a:lnTo>
                  <a:lnTo>
                    <a:pt x="1841494" y="1012653"/>
                  </a:lnTo>
                  <a:lnTo>
                    <a:pt x="1849212" y="965122"/>
                  </a:lnTo>
                  <a:lnTo>
                    <a:pt x="1849212" y="150780"/>
                  </a:lnTo>
                  <a:lnTo>
                    <a:pt x="1841494" y="103254"/>
                  </a:lnTo>
                  <a:lnTo>
                    <a:pt x="1820025" y="61880"/>
                  </a:lnTo>
                  <a:lnTo>
                    <a:pt x="1787337" y="29191"/>
                  </a:lnTo>
                  <a:lnTo>
                    <a:pt x="1745962" y="7719"/>
                  </a:lnTo>
                  <a:lnTo>
                    <a:pt x="1698432"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95" name="Google Shape;495;p38"/>
            <p:cNvSpPr/>
            <p:nvPr/>
          </p:nvSpPr>
          <p:spPr>
            <a:xfrm>
              <a:off x="3727061" y="7015835"/>
              <a:ext cx="1602000" cy="333300"/>
            </a:xfrm>
            <a:prstGeom prst="rect">
              <a:avLst/>
            </a:prstGeom>
            <a:blipFill rotWithShape="1">
              <a:blip r:embed="rId5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496" name="Google Shape;496;p38"/>
          <p:cNvGrpSpPr/>
          <p:nvPr/>
        </p:nvGrpSpPr>
        <p:grpSpPr>
          <a:xfrm>
            <a:off x="2582995" y="2954443"/>
            <a:ext cx="977183" cy="640040"/>
            <a:chOff x="5679408" y="6496137"/>
            <a:chExt cx="2148600" cy="1407300"/>
          </a:xfrm>
        </p:grpSpPr>
        <p:sp>
          <p:nvSpPr>
            <p:cNvPr id="497" name="Google Shape;497;p38"/>
            <p:cNvSpPr/>
            <p:nvPr/>
          </p:nvSpPr>
          <p:spPr>
            <a:xfrm>
              <a:off x="5679408" y="6496137"/>
              <a:ext cx="2148600" cy="1407300"/>
            </a:xfrm>
            <a:prstGeom prst="rect">
              <a:avLst/>
            </a:prstGeom>
            <a:blipFill rotWithShape="1">
              <a:blip r:embed="rId5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98" name="Google Shape;498;p38"/>
            <p:cNvSpPr/>
            <p:nvPr/>
          </p:nvSpPr>
          <p:spPr>
            <a:xfrm>
              <a:off x="5804556" y="6624476"/>
              <a:ext cx="1849754" cy="1116329"/>
            </a:xfrm>
            <a:custGeom>
              <a:rect b="b" l="l" r="r" t="t"/>
              <a:pathLst>
                <a:path extrusionOk="0" h="1116329" w="1849754">
                  <a:moveTo>
                    <a:pt x="1698444" y="0"/>
                  </a:moveTo>
                  <a:lnTo>
                    <a:pt x="150780" y="0"/>
                  </a:lnTo>
                  <a:lnTo>
                    <a:pt x="103259" y="7719"/>
                  </a:lnTo>
                  <a:lnTo>
                    <a:pt x="61885" y="29191"/>
                  </a:lnTo>
                  <a:lnTo>
                    <a:pt x="29194" y="61880"/>
                  </a:lnTo>
                  <a:lnTo>
                    <a:pt x="7721" y="103254"/>
                  </a:lnTo>
                  <a:lnTo>
                    <a:pt x="0" y="150780"/>
                  </a:lnTo>
                  <a:lnTo>
                    <a:pt x="0" y="965122"/>
                  </a:lnTo>
                  <a:lnTo>
                    <a:pt x="7721" y="1012653"/>
                  </a:lnTo>
                  <a:lnTo>
                    <a:pt x="29194" y="1054028"/>
                  </a:lnTo>
                  <a:lnTo>
                    <a:pt x="61885" y="1086715"/>
                  </a:lnTo>
                  <a:lnTo>
                    <a:pt x="103259" y="1108184"/>
                  </a:lnTo>
                  <a:lnTo>
                    <a:pt x="150780" y="1115903"/>
                  </a:lnTo>
                  <a:lnTo>
                    <a:pt x="1698444" y="1115903"/>
                  </a:lnTo>
                  <a:lnTo>
                    <a:pt x="1745970" y="1108184"/>
                  </a:lnTo>
                  <a:lnTo>
                    <a:pt x="1787344" y="1086715"/>
                  </a:lnTo>
                  <a:lnTo>
                    <a:pt x="1820034" y="1054028"/>
                  </a:lnTo>
                  <a:lnTo>
                    <a:pt x="1841505" y="1012653"/>
                  </a:lnTo>
                  <a:lnTo>
                    <a:pt x="1849225" y="965122"/>
                  </a:lnTo>
                  <a:lnTo>
                    <a:pt x="1849225" y="150780"/>
                  </a:lnTo>
                  <a:lnTo>
                    <a:pt x="1841505" y="103254"/>
                  </a:lnTo>
                  <a:lnTo>
                    <a:pt x="1820034" y="61880"/>
                  </a:lnTo>
                  <a:lnTo>
                    <a:pt x="1787344" y="29191"/>
                  </a:lnTo>
                  <a:lnTo>
                    <a:pt x="1745970" y="7719"/>
                  </a:lnTo>
                  <a:lnTo>
                    <a:pt x="169844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99" name="Google Shape;499;p38"/>
            <p:cNvSpPr/>
            <p:nvPr/>
          </p:nvSpPr>
          <p:spPr>
            <a:xfrm>
              <a:off x="5994112" y="6976249"/>
              <a:ext cx="1470000" cy="412500"/>
            </a:xfrm>
            <a:prstGeom prst="rect">
              <a:avLst/>
            </a:prstGeom>
            <a:blipFill rotWithShape="1">
              <a:blip r:embed="rId5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500" name="Google Shape;500;p38"/>
          <p:cNvGrpSpPr/>
          <p:nvPr/>
        </p:nvGrpSpPr>
        <p:grpSpPr>
          <a:xfrm>
            <a:off x="3588763" y="2954443"/>
            <a:ext cx="971453" cy="640040"/>
            <a:chOff x="7890859" y="6496137"/>
            <a:chExt cx="2136000" cy="1407300"/>
          </a:xfrm>
        </p:grpSpPr>
        <p:sp>
          <p:nvSpPr>
            <p:cNvPr id="501" name="Google Shape;501;p38"/>
            <p:cNvSpPr/>
            <p:nvPr/>
          </p:nvSpPr>
          <p:spPr>
            <a:xfrm>
              <a:off x="7890859" y="6496137"/>
              <a:ext cx="2136000" cy="1407300"/>
            </a:xfrm>
            <a:prstGeom prst="rect">
              <a:avLst/>
            </a:prstGeom>
            <a:blipFill rotWithShape="1">
              <a:blip r:embed="rId5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02" name="Google Shape;502;p38"/>
            <p:cNvSpPr/>
            <p:nvPr/>
          </p:nvSpPr>
          <p:spPr>
            <a:xfrm>
              <a:off x="8005603" y="6624476"/>
              <a:ext cx="1849754" cy="1116329"/>
            </a:xfrm>
            <a:custGeom>
              <a:rect b="b" l="l" r="r" t="t"/>
              <a:pathLst>
                <a:path extrusionOk="0" h="1116329" w="1849754">
                  <a:moveTo>
                    <a:pt x="1698432" y="0"/>
                  </a:moveTo>
                  <a:lnTo>
                    <a:pt x="150780" y="0"/>
                  </a:lnTo>
                  <a:lnTo>
                    <a:pt x="103254" y="7719"/>
                  </a:lnTo>
                  <a:lnTo>
                    <a:pt x="61880" y="29191"/>
                  </a:lnTo>
                  <a:lnTo>
                    <a:pt x="29191" y="61880"/>
                  </a:lnTo>
                  <a:lnTo>
                    <a:pt x="7719" y="103254"/>
                  </a:lnTo>
                  <a:lnTo>
                    <a:pt x="0" y="150780"/>
                  </a:lnTo>
                  <a:lnTo>
                    <a:pt x="0" y="965122"/>
                  </a:lnTo>
                  <a:lnTo>
                    <a:pt x="7719" y="1012653"/>
                  </a:lnTo>
                  <a:lnTo>
                    <a:pt x="29191" y="1054028"/>
                  </a:lnTo>
                  <a:lnTo>
                    <a:pt x="61880" y="1086715"/>
                  </a:lnTo>
                  <a:lnTo>
                    <a:pt x="103254" y="1108184"/>
                  </a:lnTo>
                  <a:lnTo>
                    <a:pt x="150780" y="1115903"/>
                  </a:lnTo>
                  <a:lnTo>
                    <a:pt x="1698432" y="1115903"/>
                  </a:lnTo>
                  <a:lnTo>
                    <a:pt x="1745962" y="1108184"/>
                  </a:lnTo>
                  <a:lnTo>
                    <a:pt x="1787337" y="1086715"/>
                  </a:lnTo>
                  <a:lnTo>
                    <a:pt x="1820025" y="1054028"/>
                  </a:lnTo>
                  <a:lnTo>
                    <a:pt x="1841494" y="1012653"/>
                  </a:lnTo>
                  <a:lnTo>
                    <a:pt x="1849212" y="965122"/>
                  </a:lnTo>
                  <a:lnTo>
                    <a:pt x="1849212" y="150780"/>
                  </a:lnTo>
                  <a:lnTo>
                    <a:pt x="1841494" y="103254"/>
                  </a:lnTo>
                  <a:lnTo>
                    <a:pt x="1820025" y="61880"/>
                  </a:lnTo>
                  <a:lnTo>
                    <a:pt x="1787337" y="29191"/>
                  </a:lnTo>
                  <a:lnTo>
                    <a:pt x="1745962" y="7719"/>
                  </a:lnTo>
                  <a:lnTo>
                    <a:pt x="1698432"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03" name="Google Shape;503;p38"/>
            <p:cNvSpPr/>
            <p:nvPr/>
          </p:nvSpPr>
          <p:spPr>
            <a:xfrm>
              <a:off x="8193162" y="6967222"/>
              <a:ext cx="1474200" cy="430500"/>
            </a:xfrm>
            <a:prstGeom prst="rect">
              <a:avLst/>
            </a:prstGeom>
            <a:blipFill rotWithShape="1">
              <a:blip r:embed="rId5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504" name="Google Shape;504;p38"/>
          <p:cNvGrpSpPr/>
          <p:nvPr/>
        </p:nvGrpSpPr>
        <p:grpSpPr>
          <a:xfrm>
            <a:off x="4588816" y="2954443"/>
            <a:ext cx="971453" cy="640040"/>
            <a:chOff x="10089745" y="6496137"/>
            <a:chExt cx="2136000" cy="1407300"/>
          </a:xfrm>
        </p:grpSpPr>
        <p:sp>
          <p:nvSpPr>
            <p:cNvPr id="505" name="Google Shape;505;p38"/>
            <p:cNvSpPr/>
            <p:nvPr/>
          </p:nvSpPr>
          <p:spPr>
            <a:xfrm>
              <a:off x="10089745" y="6496137"/>
              <a:ext cx="2136000" cy="1407300"/>
            </a:xfrm>
            <a:prstGeom prst="rect">
              <a:avLst/>
            </a:prstGeom>
            <a:blipFill rotWithShape="1">
              <a:blip r:embed="rId5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06" name="Google Shape;506;p38"/>
            <p:cNvSpPr/>
            <p:nvPr/>
          </p:nvSpPr>
          <p:spPr>
            <a:xfrm>
              <a:off x="10206638" y="6624476"/>
              <a:ext cx="1849754" cy="1116329"/>
            </a:xfrm>
            <a:custGeom>
              <a:rect b="b" l="l" r="r" t="t"/>
              <a:pathLst>
                <a:path extrusionOk="0" h="1116329" w="1849754">
                  <a:moveTo>
                    <a:pt x="1698444" y="0"/>
                  </a:moveTo>
                  <a:lnTo>
                    <a:pt x="150780" y="0"/>
                  </a:lnTo>
                  <a:lnTo>
                    <a:pt x="103259" y="7719"/>
                  </a:lnTo>
                  <a:lnTo>
                    <a:pt x="61885" y="29191"/>
                  </a:lnTo>
                  <a:lnTo>
                    <a:pt x="29194" y="61880"/>
                  </a:lnTo>
                  <a:lnTo>
                    <a:pt x="7721" y="103254"/>
                  </a:lnTo>
                  <a:lnTo>
                    <a:pt x="0" y="150780"/>
                  </a:lnTo>
                  <a:lnTo>
                    <a:pt x="0" y="965122"/>
                  </a:lnTo>
                  <a:lnTo>
                    <a:pt x="7721" y="1012653"/>
                  </a:lnTo>
                  <a:lnTo>
                    <a:pt x="29194" y="1054028"/>
                  </a:lnTo>
                  <a:lnTo>
                    <a:pt x="61885" y="1086715"/>
                  </a:lnTo>
                  <a:lnTo>
                    <a:pt x="103259" y="1108184"/>
                  </a:lnTo>
                  <a:lnTo>
                    <a:pt x="150780" y="1115903"/>
                  </a:lnTo>
                  <a:lnTo>
                    <a:pt x="1698444" y="1115903"/>
                  </a:lnTo>
                  <a:lnTo>
                    <a:pt x="1745975" y="1108184"/>
                  </a:lnTo>
                  <a:lnTo>
                    <a:pt x="1787350" y="1086715"/>
                  </a:lnTo>
                  <a:lnTo>
                    <a:pt x="1820037" y="1054028"/>
                  </a:lnTo>
                  <a:lnTo>
                    <a:pt x="1841506" y="1012653"/>
                  </a:lnTo>
                  <a:lnTo>
                    <a:pt x="1849225" y="965122"/>
                  </a:lnTo>
                  <a:lnTo>
                    <a:pt x="1849225" y="150780"/>
                  </a:lnTo>
                  <a:lnTo>
                    <a:pt x="1841506" y="103254"/>
                  </a:lnTo>
                  <a:lnTo>
                    <a:pt x="1820037" y="61880"/>
                  </a:lnTo>
                  <a:lnTo>
                    <a:pt x="1787350" y="29191"/>
                  </a:lnTo>
                  <a:lnTo>
                    <a:pt x="1745975" y="7719"/>
                  </a:lnTo>
                  <a:lnTo>
                    <a:pt x="169844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07" name="Google Shape;507;p38"/>
            <p:cNvSpPr/>
            <p:nvPr/>
          </p:nvSpPr>
          <p:spPr>
            <a:xfrm>
              <a:off x="10369578" y="6988119"/>
              <a:ext cx="1523400" cy="388500"/>
            </a:xfrm>
            <a:prstGeom prst="rect">
              <a:avLst/>
            </a:prstGeom>
            <a:blipFill rotWithShape="1">
              <a:blip r:embed="rId5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508" name="Google Shape;508;p38"/>
          <p:cNvGrpSpPr/>
          <p:nvPr/>
        </p:nvGrpSpPr>
        <p:grpSpPr>
          <a:xfrm>
            <a:off x="5588869" y="2954443"/>
            <a:ext cx="971453" cy="640040"/>
            <a:chOff x="12288631" y="6496137"/>
            <a:chExt cx="2136000" cy="1407300"/>
          </a:xfrm>
        </p:grpSpPr>
        <p:sp>
          <p:nvSpPr>
            <p:cNvPr id="509" name="Google Shape;509;p38"/>
            <p:cNvSpPr/>
            <p:nvPr/>
          </p:nvSpPr>
          <p:spPr>
            <a:xfrm>
              <a:off x="12288631" y="6496137"/>
              <a:ext cx="2136000" cy="1407300"/>
            </a:xfrm>
            <a:prstGeom prst="rect">
              <a:avLst/>
            </a:prstGeom>
            <a:blipFill rotWithShape="1">
              <a:blip r:embed="rId59">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10" name="Google Shape;510;p38"/>
            <p:cNvSpPr/>
            <p:nvPr/>
          </p:nvSpPr>
          <p:spPr>
            <a:xfrm>
              <a:off x="12407722" y="6624476"/>
              <a:ext cx="1849755" cy="1116329"/>
            </a:xfrm>
            <a:custGeom>
              <a:rect b="b" l="l" r="r" t="t"/>
              <a:pathLst>
                <a:path extrusionOk="0" h="1116329" w="1849755">
                  <a:moveTo>
                    <a:pt x="1698444" y="0"/>
                  </a:moveTo>
                  <a:lnTo>
                    <a:pt x="150780" y="0"/>
                  </a:lnTo>
                  <a:lnTo>
                    <a:pt x="103259" y="7719"/>
                  </a:lnTo>
                  <a:lnTo>
                    <a:pt x="61885" y="29191"/>
                  </a:lnTo>
                  <a:lnTo>
                    <a:pt x="29194" y="61880"/>
                  </a:lnTo>
                  <a:lnTo>
                    <a:pt x="7721" y="103254"/>
                  </a:lnTo>
                  <a:lnTo>
                    <a:pt x="0" y="150780"/>
                  </a:lnTo>
                  <a:lnTo>
                    <a:pt x="0" y="965122"/>
                  </a:lnTo>
                  <a:lnTo>
                    <a:pt x="7721" y="1012653"/>
                  </a:lnTo>
                  <a:lnTo>
                    <a:pt x="29194" y="1054028"/>
                  </a:lnTo>
                  <a:lnTo>
                    <a:pt x="61885" y="1086715"/>
                  </a:lnTo>
                  <a:lnTo>
                    <a:pt x="103259" y="1108184"/>
                  </a:lnTo>
                  <a:lnTo>
                    <a:pt x="150780" y="1115903"/>
                  </a:lnTo>
                  <a:lnTo>
                    <a:pt x="1698444" y="1115903"/>
                  </a:lnTo>
                  <a:lnTo>
                    <a:pt x="1745970" y="1108184"/>
                  </a:lnTo>
                  <a:lnTo>
                    <a:pt x="1787344" y="1086715"/>
                  </a:lnTo>
                  <a:lnTo>
                    <a:pt x="1820034" y="1054028"/>
                  </a:lnTo>
                  <a:lnTo>
                    <a:pt x="1841505" y="1012653"/>
                  </a:lnTo>
                  <a:lnTo>
                    <a:pt x="1849225" y="965122"/>
                  </a:lnTo>
                  <a:lnTo>
                    <a:pt x="1849225" y="150780"/>
                  </a:lnTo>
                  <a:lnTo>
                    <a:pt x="1841505" y="103254"/>
                  </a:lnTo>
                  <a:lnTo>
                    <a:pt x="1820034" y="61880"/>
                  </a:lnTo>
                  <a:lnTo>
                    <a:pt x="1787344" y="29191"/>
                  </a:lnTo>
                  <a:lnTo>
                    <a:pt x="1745970" y="7719"/>
                  </a:lnTo>
                  <a:lnTo>
                    <a:pt x="169844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11" name="Google Shape;511;p38"/>
            <p:cNvSpPr/>
            <p:nvPr/>
          </p:nvSpPr>
          <p:spPr>
            <a:xfrm>
              <a:off x="12595470" y="7023500"/>
              <a:ext cx="1473600" cy="318000"/>
            </a:xfrm>
            <a:prstGeom prst="rect">
              <a:avLst/>
            </a:prstGeom>
            <a:blipFill rotWithShape="1">
              <a:blip r:embed="rId60">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512" name="Google Shape;512;p38"/>
          <p:cNvGrpSpPr/>
          <p:nvPr/>
        </p:nvGrpSpPr>
        <p:grpSpPr>
          <a:xfrm>
            <a:off x="6588923" y="2954443"/>
            <a:ext cx="971453" cy="640040"/>
            <a:chOff x="14487517" y="6496137"/>
            <a:chExt cx="2136000" cy="1407300"/>
          </a:xfrm>
        </p:grpSpPr>
        <p:sp>
          <p:nvSpPr>
            <p:cNvPr id="513" name="Google Shape;513;p38"/>
            <p:cNvSpPr/>
            <p:nvPr/>
          </p:nvSpPr>
          <p:spPr>
            <a:xfrm>
              <a:off x="14487517" y="6496137"/>
              <a:ext cx="2136000" cy="1407300"/>
            </a:xfrm>
            <a:prstGeom prst="rect">
              <a:avLst/>
            </a:prstGeom>
            <a:blipFill rotWithShape="1">
              <a:blip r:embed="rId61">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14" name="Google Shape;514;p38"/>
            <p:cNvSpPr/>
            <p:nvPr/>
          </p:nvSpPr>
          <p:spPr>
            <a:xfrm>
              <a:off x="14608756" y="6624476"/>
              <a:ext cx="1849755" cy="1116329"/>
            </a:xfrm>
            <a:custGeom>
              <a:rect b="b" l="l" r="r" t="t"/>
              <a:pathLst>
                <a:path extrusionOk="0" h="1116329" w="1849755">
                  <a:moveTo>
                    <a:pt x="1698432" y="0"/>
                  </a:moveTo>
                  <a:lnTo>
                    <a:pt x="150780" y="0"/>
                  </a:lnTo>
                  <a:lnTo>
                    <a:pt x="103254" y="7719"/>
                  </a:lnTo>
                  <a:lnTo>
                    <a:pt x="61880" y="29191"/>
                  </a:lnTo>
                  <a:lnTo>
                    <a:pt x="29191" y="61880"/>
                  </a:lnTo>
                  <a:lnTo>
                    <a:pt x="7719" y="103254"/>
                  </a:lnTo>
                  <a:lnTo>
                    <a:pt x="0" y="150780"/>
                  </a:lnTo>
                  <a:lnTo>
                    <a:pt x="0" y="965122"/>
                  </a:lnTo>
                  <a:lnTo>
                    <a:pt x="7719" y="1012653"/>
                  </a:lnTo>
                  <a:lnTo>
                    <a:pt x="29191" y="1054028"/>
                  </a:lnTo>
                  <a:lnTo>
                    <a:pt x="61880" y="1086715"/>
                  </a:lnTo>
                  <a:lnTo>
                    <a:pt x="103254" y="1108184"/>
                  </a:lnTo>
                  <a:lnTo>
                    <a:pt x="150780" y="1115903"/>
                  </a:lnTo>
                  <a:lnTo>
                    <a:pt x="1698432" y="1115903"/>
                  </a:lnTo>
                  <a:lnTo>
                    <a:pt x="1745962" y="1108184"/>
                  </a:lnTo>
                  <a:lnTo>
                    <a:pt x="1787337" y="1086715"/>
                  </a:lnTo>
                  <a:lnTo>
                    <a:pt x="1820025" y="1054028"/>
                  </a:lnTo>
                  <a:lnTo>
                    <a:pt x="1841494" y="1012653"/>
                  </a:lnTo>
                  <a:lnTo>
                    <a:pt x="1849212" y="965122"/>
                  </a:lnTo>
                  <a:lnTo>
                    <a:pt x="1849212" y="150780"/>
                  </a:lnTo>
                  <a:lnTo>
                    <a:pt x="1841494" y="103254"/>
                  </a:lnTo>
                  <a:lnTo>
                    <a:pt x="1820025" y="61880"/>
                  </a:lnTo>
                  <a:lnTo>
                    <a:pt x="1787337" y="29191"/>
                  </a:lnTo>
                  <a:lnTo>
                    <a:pt x="1745962" y="7719"/>
                  </a:lnTo>
                  <a:lnTo>
                    <a:pt x="1698432"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15" name="Google Shape;515;p38"/>
            <p:cNvSpPr/>
            <p:nvPr/>
          </p:nvSpPr>
          <p:spPr>
            <a:xfrm>
              <a:off x="14765833" y="6919818"/>
              <a:ext cx="1534800" cy="525300"/>
            </a:xfrm>
            <a:prstGeom prst="rect">
              <a:avLst/>
            </a:prstGeom>
            <a:blipFill rotWithShape="1">
              <a:blip r:embed="rId6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516" name="Google Shape;516;p38"/>
          <p:cNvGrpSpPr/>
          <p:nvPr/>
        </p:nvGrpSpPr>
        <p:grpSpPr>
          <a:xfrm>
            <a:off x="7588976" y="2954443"/>
            <a:ext cx="971453" cy="640040"/>
            <a:chOff x="16686403" y="6496137"/>
            <a:chExt cx="2136000" cy="1407300"/>
          </a:xfrm>
        </p:grpSpPr>
        <p:sp>
          <p:nvSpPr>
            <p:cNvPr id="517" name="Google Shape;517;p38"/>
            <p:cNvSpPr/>
            <p:nvPr/>
          </p:nvSpPr>
          <p:spPr>
            <a:xfrm>
              <a:off x="16686403" y="6496137"/>
              <a:ext cx="2136000" cy="1407300"/>
            </a:xfrm>
            <a:prstGeom prst="rect">
              <a:avLst/>
            </a:prstGeom>
            <a:blipFill rotWithShape="1">
              <a:blip r:embed="rId6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18" name="Google Shape;518;p38"/>
            <p:cNvSpPr/>
            <p:nvPr/>
          </p:nvSpPr>
          <p:spPr>
            <a:xfrm>
              <a:off x="16809766" y="6624476"/>
              <a:ext cx="1849755" cy="1116329"/>
            </a:xfrm>
            <a:custGeom>
              <a:rect b="b" l="l" r="r" t="t"/>
              <a:pathLst>
                <a:path extrusionOk="0" h="1116329" w="1849755">
                  <a:moveTo>
                    <a:pt x="1698444" y="0"/>
                  </a:moveTo>
                  <a:lnTo>
                    <a:pt x="150780" y="0"/>
                  </a:lnTo>
                  <a:lnTo>
                    <a:pt x="103259" y="7719"/>
                  </a:lnTo>
                  <a:lnTo>
                    <a:pt x="61885" y="29191"/>
                  </a:lnTo>
                  <a:lnTo>
                    <a:pt x="29194" y="61880"/>
                  </a:lnTo>
                  <a:lnTo>
                    <a:pt x="7721" y="103254"/>
                  </a:lnTo>
                  <a:lnTo>
                    <a:pt x="0" y="150780"/>
                  </a:lnTo>
                  <a:lnTo>
                    <a:pt x="0" y="965122"/>
                  </a:lnTo>
                  <a:lnTo>
                    <a:pt x="7721" y="1012653"/>
                  </a:lnTo>
                  <a:lnTo>
                    <a:pt x="29194" y="1054028"/>
                  </a:lnTo>
                  <a:lnTo>
                    <a:pt x="61885" y="1086715"/>
                  </a:lnTo>
                  <a:lnTo>
                    <a:pt x="103259" y="1108184"/>
                  </a:lnTo>
                  <a:lnTo>
                    <a:pt x="150780" y="1115903"/>
                  </a:lnTo>
                  <a:lnTo>
                    <a:pt x="1698444" y="1115903"/>
                  </a:lnTo>
                  <a:lnTo>
                    <a:pt x="1745970" y="1108184"/>
                  </a:lnTo>
                  <a:lnTo>
                    <a:pt x="1787344" y="1086715"/>
                  </a:lnTo>
                  <a:lnTo>
                    <a:pt x="1820034" y="1054028"/>
                  </a:lnTo>
                  <a:lnTo>
                    <a:pt x="1841505" y="1012653"/>
                  </a:lnTo>
                  <a:lnTo>
                    <a:pt x="1849225" y="965122"/>
                  </a:lnTo>
                  <a:lnTo>
                    <a:pt x="1849225" y="150780"/>
                  </a:lnTo>
                  <a:lnTo>
                    <a:pt x="1841505" y="103254"/>
                  </a:lnTo>
                  <a:lnTo>
                    <a:pt x="1820034" y="61880"/>
                  </a:lnTo>
                  <a:lnTo>
                    <a:pt x="1787344" y="29191"/>
                  </a:lnTo>
                  <a:lnTo>
                    <a:pt x="1745970" y="7719"/>
                  </a:lnTo>
                  <a:lnTo>
                    <a:pt x="169844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19" name="Google Shape;519;p38"/>
            <p:cNvSpPr/>
            <p:nvPr/>
          </p:nvSpPr>
          <p:spPr>
            <a:xfrm>
              <a:off x="17028675" y="7050922"/>
              <a:ext cx="1411500" cy="263100"/>
            </a:xfrm>
            <a:prstGeom prst="rect">
              <a:avLst/>
            </a:prstGeom>
            <a:blipFill rotWithShape="1">
              <a:blip r:embed="rId6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520" name="Google Shape;520;p38"/>
          <p:cNvGrpSpPr/>
          <p:nvPr/>
        </p:nvGrpSpPr>
        <p:grpSpPr>
          <a:xfrm>
            <a:off x="582888" y="3623050"/>
            <a:ext cx="971453" cy="634310"/>
            <a:chOff x="1281636" y="7966249"/>
            <a:chExt cx="2136000" cy="1394700"/>
          </a:xfrm>
        </p:grpSpPr>
        <p:sp>
          <p:nvSpPr>
            <p:cNvPr id="521" name="Google Shape;521;p38"/>
            <p:cNvSpPr/>
            <p:nvPr/>
          </p:nvSpPr>
          <p:spPr>
            <a:xfrm>
              <a:off x="1281636" y="7966249"/>
              <a:ext cx="2136000" cy="1394700"/>
            </a:xfrm>
            <a:prstGeom prst="rect">
              <a:avLst/>
            </a:prstGeom>
            <a:blipFill rotWithShape="1">
              <a:blip r:embed="rId6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22" name="Google Shape;522;p38"/>
            <p:cNvSpPr/>
            <p:nvPr/>
          </p:nvSpPr>
          <p:spPr>
            <a:xfrm>
              <a:off x="1402474" y="8092201"/>
              <a:ext cx="1849754" cy="1116329"/>
            </a:xfrm>
            <a:custGeom>
              <a:rect b="b" l="l" r="r" t="t"/>
              <a:pathLst>
                <a:path extrusionOk="0" h="1116329" w="1849754">
                  <a:moveTo>
                    <a:pt x="1698444" y="0"/>
                  </a:moveTo>
                  <a:lnTo>
                    <a:pt x="150780" y="0"/>
                  </a:lnTo>
                  <a:lnTo>
                    <a:pt x="103259" y="7721"/>
                  </a:lnTo>
                  <a:lnTo>
                    <a:pt x="61885" y="29194"/>
                  </a:lnTo>
                  <a:lnTo>
                    <a:pt x="29194" y="61885"/>
                  </a:lnTo>
                  <a:lnTo>
                    <a:pt x="7721" y="103259"/>
                  </a:lnTo>
                  <a:lnTo>
                    <a:pt x="0" y="150780"/>
                  </a:lnTo>
                  <a:lnTo>
                    <a:pt x="0" y="965135"/>
                  </a:lnTo>
                  <a:lnTo>
                    <a:pt x="7721" y="1012665"/>
                  </a:lnTo>
                  <a:lnTo>
                    <a:pt x="29194" y="1054040"/>
                  </a:lnTo>
                  <a:lnTo>
                    <a:pt x="61885" y="1086728"/>
                  </a:lnTo>
                  <a:lnTo>
                    <a:pt x="103259" y="1108196"/>
                  </a:lnTo>
                  <a:lnTo>
                    <a:pt x="150780" y="1115915"/>
                  </a:lnTo>
                  <a:lnTo>
                    <a:pt x="1698444" y="1115915"/>
                  </a:lnTo>
                  <a:lnTo>
                    <a:pt x="1745970" y="1108196"/>
                  </a:lnTo>
                  <a:lnTo>
                    <a:pt x="1787344" y="1086728"/>
                  </a:lnTo>
                  <a:lnTo>
                    <a:pt x="1820034" y="1054040"/>
                  </a:lnTo>
                  <a:lnTo>
                    <a:pt x="1841505" y="1012665"/>
                  </a:lnTo>
                  <a:lnTo>
                    <a:pt x="1849225" y="965135"/>
                  </a:lnTo>
                  <a:lnTo>
                    <a:pt x="1849225" y="150780"/>
                  </a:lnTo>
                  <a:lnTo>
                    <a:pt x="1841505" y="103259"/>
                  </a:lnTo>
                  <a:lnTo>
                    <a:pt x="1820034" y="61885"/>
                  </a:lnTo>
                  <a:lnTo>
                    <a:pt x="1787344" y="29194"/>
                  </a:lnTo>
                  <a:lnTo>
                    <a:pt x="1745970" y="7721"/>
                  </a:lnTo>
                  <a:lnTo>
                    <a:pt x="169844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23" name="Google Shape;523;p38"/>
            <p:cNvSpPr/>
            <p:nvPr/>
          </p:nvSpPr>
          <p:spPr>
            <a:xfrm>
              <a:off x="1553255" y="8503845"/>
              <a:ext cx="1547700" cy="292500"/>
            </a:xfrm>
            <a:prstGeom prst="rect">
              <a:avLst/>
            </a:prstGeom>
            <a:blipFill rotWithShape="1">
              <a:blip r:embed="rId6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524" name="Google Shape;524;p38"/>
          <p:cNvGrpSpPr/>
          <p:nvPr/>
        </p:nvGrpSpPr>
        <p:grpSpPr>
          <a:xfrm>
            <a:off x="1582941" y="3623050"/>
            <a:ext cx="971453" cy="634310"/>
            <a:chOff x="3480522" y="7966249"/>
            <a:chExt cx="2136000" cy="1394700"/>
          </a:xfrm>
        </p:grpSpPr>
        <p:sp>
          <p:nvSpPr>
            <p:cNvPr id="525" name="Google Shape;525;p38"/>
            <p:cNvSpPr/>
            <p:nvPr/>
          </p:nvSpPr>
          <p:spPr>
            <a:xfrm>
              <a:off x="3480522" y="7966249"/>
              <a:ext cx="2136000" cy="1394700"/>
            </a:xfrm>
            <a:prstGeom prst="rect">
              <a:avLst/>
            </a:prstGeom>
            <a:blipFill rotWithShape="1">
              <a:blip r:embed="rId6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26" name="Google Shape;526;p38"/>
            <p:cNvSpPr/>
            <p:nvPr/>
          </p:nvSpPr>
          <p:spPr>
            <a:xfrm>
              <a:off x="3603521" y="8092201"/>
              <a:ext cx="1849754" cy="1116329"/>
            </a:xfrm>
            <a:custGeom>
              <a:rect b="b" l="l" r="r" t="t"/>
              <a:pathLst>
                <a:path extrusionOk="0" h="1116329" w="1849754">
                  <a:moveTo>
                    <a:pt x="1698432" y="0"/>
                  </a:moveTo>
                  <a:lnTo>
                    <a:pt x="150780" y="0"/>
                  </a:lnTo>
                  <a:lnTo>
                    <a:pt x="103254" y="7721"/>
                  </a:lnTo>
                  <a:lnTo>
                    <a:pt x="61880" y="29194"/>
                  </a:lnTo>
                  <a:lnTo>
                    <a:pt x="29191" y="61885"/>
                  </a:lnTo>
                  <a:lnTo>
                    <a:pt x="7719" y="103259"/>
                  </a:lnTo>
                  <a:lnTo>
                    <a:pt x="0" y="150780"/>
                  </a:lnTo>
                  <a:lnTo>
                    <a:pt x="0" y="965135"/>
                  </a:lnTo>
                  <a:lnTo>
                    <a:pt x="7719" y="1012665"/>
                  </a:lnTo>
                  <a:lnTo>
                    <a:pt x="29191" y="1054040"/>
                  </a:lnTo>
                  <a:lnTo>
                    <a:pt x="61880" y="1086728"/>
                  </a:lnTo>
                  <a:lnTo>
                    <a:pt x="103254" y="1108196"/>
                  </a:lnTo>
                  <a:lnTo>
                    <a:pt x="150780" y="1115915"/>
                  </a:lnTo>
                  <a:lnTo>
                    <a:pt x="1698432" y="1115915"/>
                  </a:lnTo>
                  <a:lnTo>
                    <a:pt x="1745962" y="1108196"/>
                  </a:lnTo>
                  <a:lnTo>
                    <a:pt x="1787337" y="1086728"/>
                  </a:lnTo>
                  <a:lnTo>
                    <a:pt x="1820025" y="1054040"/>
                  </a:lnTo>
                  <a:lnTo>
                    <a:pt x="1841494" y="1012665"/>
                  </a:lnTo>
                  <a:lnTo>
                    <a:pt x="1849212" y="965135"/>
                  </a:lnTo>
                  <a:lnTo>
                    <a:pt x="1849212" y="150780"/>
                  </a:lnTo>
                  <a:lnTo>
                    <a:pt x="1841494" y="103259"/>
                  </a:lnTo>
                  <a:lnTo>
                    <a:pt x="1820025" y="61885"/>
                  </a:lnTo>
                  <a:lnTo>
                    <a:pt x="1787337" y="29194"/>
                  </a:lnTo>
                  <a:lnTo>
                    <a:pt x="1745962" y="7721"/>
                  </a:lnTo>
                  <a:lnTo>
                    <a:pt x="1698432"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27" name="Google Shape;527;p38"/>
            <p:cNvSpPr/>
            <p:nvPr/>
          </p:nvSpPr>
          <p:spPr>
            <a:xfrm>
              <a:off x="4147011" y="8269048"/>
              <a:ext cx="762300" cy="762300"/>
            </a:xfrm>
            <a:prstGeom prst="rect">
              <a:avLst/>
            </a:prstGeom>
            <a:blipFill rotWithShape="1">
              <a:blip r:embed="rId6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528" name="Google Shape;528;p38"/>
          <p:cNvGrpSpPr/>
          <p:nvPr/>
        </p:nvGrpSpPr>
        <p:grpSpPr>
          <a:xfrm>
            <a:off x="2582995" y="3623050"/>
            <a:ext cx="977183" cy="634310"/>
            <a:chOff x="5679408" y="7966249"/>
            <a:chExt cx="2148600" cy="1394700"/>
          </a:xfrm>
        </p:grpSpPr>
        <p:sp>
          <p:nvSpPr>
            <p:cNvPr id="529" name="Google Shape;529;p38"/>
            <p:cNvSpPr/>
            <p:nvPr/>
          </p:nvSpPr>
          <p:spPr>
            <a:xfrm>
              <a:off x="5679408" y="7966249"/>
              <a:ext cx="2148600" cy="1394700"/>
            </a:xfrm>
            <a:prstGeom prst="rect">
              <a:avLst/>
            </a:prstGeom>
            <a:blipFill rotWithShape="1">
              <a:blip r:embed="rId69">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30" name="Google Shape;530;p38"/>
            <p:cNvSpPr/>
            <p:nvPr/>
          </p:nvSpPr>
          <p:spPr>
            <a:xfrm>
              <a:off x="5804556" y="8092201"/>
              <a:ext cx="1849754" cy="1116329"/>
            </a:xfrm>
            <a:custGeom>
              <a:rect b="b" l="l" r="r" t="t"/>
              <a:pathLst>
                <a:path extrusionOk="0" h="1116329" w="1849754">
                  <a:moveTo>
                    <a:pt x="1698444" y="0"/>
                  </a:moveTo>
                  <a:lnTo>
                    <a:pt x="150780" y="0"/>
                  </a:lnTo>
                  <a:lnTo>
                    <a:pt x="103259" y="7721"/>
                  </a:lnTo>
                  <a:lnTo>
                    <a:pt x="61885" y="29194"/>
                  </a:lnTo>
                  <a:lnTo>
                    <a:pt x="29194" y="61885"/>
                  </a:lnTo>
                  <a:lnTo>
                    <a:pt x="7721" y="103259"/>
                  </a:lnTo>
                  <a:lnTo>
                    <a:pt x="0" y="150780"/>
                  </a:lnTo>
                  <a:lnTo>
                    <a:pt x="0" y="965135"/>
                  </a:lnTo>
                  <a:lnTo>
                    <a:pt x="7721" y="1012665"/>
                  </a:lnTo>
                  <a:lnTo>
                    <a:pt x="29194" y="1054040"/>
                  </a:lnTo>
                  <a:lnTo>
                    <a:pt x="61885" y="1086728"/>
                  </a:lnTo>
                  <a:lnTo>
                    <a:pt x="103259" y="1108196"/>
                  </a:lnTo>
                  <a:lnTo>
                    <a:pt x="150780" y="1115915"/>
                  </a:lnTo>
                  <a:lnTo>
                    <a:pt x="1698444" y="1115915"/>
                  </a:lnTo>
                  <a:lnTo>
                    <a:pt x="1745970" y="1108196"/>
                  </a:lnTo>
                  <a:lnTo>
                    <a:pt x="1787344" y="1086728"/>
                  </a:lnTo>
                  <a:lnTo>
                    <a:pt x="1820034" y="1054040"/>
                  </a:lnTo>
                  <a:lnTo>
                    <a:pt x="1841505" y="1012665"/>
                  </a:lnTo>
                  <a:lnTo>
                    <a:pt x="1849225" y="965135"/>
                  </a:lnTo>
                  <a:lnTo>
                    <a:pt x="1849225" y="150780"/>
                  </a:lnTo>
                  <a:lnTo>
                    <a:pt x="1841505" y="103259"/>
                  </a:lnTo>
                  <a:lnTo>
                    <a:pt x="1820034" y="61885"/>
                  </a:lnTo>
                  <a:lnTo>
                    <a:pt x="1787344" y="29194"/>
                  </a:lnTo>
                  <a:lnTo>
                    <a:pt x="1745970" y="7721"/>
                  </a:lnTo>
                  <a:lnTo>
                    <a:pt x="169844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31" name="Google Shape;531;p38"/>
            <p:cNvSpPr/>
            <p:nvPr/>
          </p:nvSpPr>
          <p:spPr>
            <a:xfrm>
              <a:off x="5994112" y="8503155"/>
              <a:ext cx="1470000" cy="294000"/>
            </a:xfrm>
            <a:prstGeom prst="rect">
              <a:avLst/>
            </a:prstGeom>
            <a:blipFill rotWithShape="1">
              <a:blip r:embed="rId70">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532" name="Google Shape;532;p38"/>
          <p:cNvGrpSpPr/>
          <p:nvPr/>
        </p:nvGrpSpPr>
        <p:grpSpPr>
          <a:xfrm>
            <a:off x="3588763" y="3623050"/>
            <a:ext cx="971453" cy="634310"/>
            <a:chOff x="7890859" y="7966249"/>
            <a:chExt cx="2136000" cy="1394700"/>
          </a:xfrm>
        </p:grpSpPr>
        <p:sp>
          <p:nvSpPr>
            <p:cNvPr id="533" name="Google Shape;533;p38"/>
            <p:cNvSpPr/>
            <p:nvPr/>
          </p:nvSpPr>
          <p:spPr>
            <a:xfrm>
              <a:off x="7890859" y="7966249"/>
              <a:ext cx="2136000" cy="1394700"/>
            </a:xfrm>
            <a:prstGeom prst="rect">
              <a:avLst/>
            </a:prstGeom>
            <a:blipFill rotWithShape="1">
              <a:blip r:embed="rId71">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34" name="Google Shape;534;p38"/>
            <p:cNvSpPr/>
            <p:nvPr/>
          </p:nvSpPr>
          <p:spPr>
            <a:xfrm>
              <a:off x="8005603" y="8092201"/>
              <a:ext cx="1849754" cy="1116329"/>
            </a:xfrm>
            <a:custGeom>
              <a:rect b="b" l="l" r="r" t="t"/>
              <a:pathLst>
                <a:path extrusionOk="0" h="1116329" w="1849754">
                  <a:moveTo>
                    <a:pt x="1698432" y="0"/>
                  </a:moveTo>
                  <a:lnTo>
                    <a:pt x="150780" y="0"/>
                  </a:lnTo>
                  <a:lnTo>
                    <a:pt x="103254" y="7721"/>
                  </a:lnTo>
                  <a:lnTo>
                    <a:pt x="61880" y="29194"/>
                  </a:lnTo>
                  <a:lnTo>
                    <a:pt x="29191" y="61885"/>
                  </a:lnTo>
                  <a:lnTo>
                    <a:pt x="7719" y="103259"/>
                  </a:lnTo>
                  <a:lnTo>
                    <a:pt x="0" y="150780"/>
                  </a:lnTo>
                  <a:lnTo>
                    <a:pt x="0" y="965135"/>
                  </a:lnTo>
                  <a:lnTo>
                    <a:pt x="7719" y="1012665"/>
                  </a:lnTo>
                  <a:lnTo>
                    <a:pt x="29191" y="1054040"/>
                  </a:lnTo>
                  <a:lnTo>
                    <a:pt x="61880" y="1086728"/>
                  </a:lnTo>
                  <a:lnTo>
                    <a:pt x="103254" y="1108196"/>
                  </a:lnTo>
                  <a:lnTo>
                    <a:pt x="150780" y="1115915"/>
                  </a:lnTo>
                  <a:lnTo>
                    <a:pt x="1698432" y="1115915"/>
                  </a:lnTo>
                  <a:lnTo>
                    <a:pt x="1745962" y="1108196"/>
                  </a:lnTo>
                  <a:lnTo>
                    <a:pt x="1787337" y="1086728"/>
                  </a:lnTo>
                  <a:lnTo>
                    <a:pt x="1820025" y="1054040"/>
                  </a:lnTo>
                  <a:lnTo>
                    <a:pt x="1841494" y="1012665"/>
                  </a:lnTo>
                  <a:lnTo>
                    <a:pt x="1849212" y="965135"/>
                  </a:lnTo>
                  <a:lnTo>
                    <a:pt x="1849212" y="150780"/>
                  </a:lnTo>
                  <a:lnTo>
                    <a:pt x="1841494" y="103259"/>
                  </a:lnTo>
                  <a:lnTo>
                    <a:pt x="1820025" y="61885"/>
                  </a:lnTo>
                  <a:lnTo>
                    <a:pt x="1787337" y="29194"/>
                  </a:lnTo>
                  <a:lnTo>
                    <a:pt x="1745962" y="7721"/>
                  </a:lnTo>
                  <a:lnTo>
                    <a:pt x="1698432"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35" name="Google Shape;535;p38"/>
            <p:cNvSpPr/>
            <p:nvPr/>
          </p:nvSpPr>
          <p:spPr>
            <a:xfrm>
              <a:off x="8188927" y="8473675"/>
              <a:ext cx="1482600" cy="353100"/>
            </a:xfrm>
            <a:prstGeom prst="rect">
              <a:avLst/>
            </a:prstGeom>
            <a:blipFill rotWithShape="1">
              <a:blip r:embed="rId7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536" name="Google Shape;536;p38"/>
          <p:cNvGrpSpPr/>
          <p:nvPr/>
        </p:nvGrpSpPr>
        <p:grpSpPr>
          <a:xfrm>
            <a:off x="4588816" y="3623050"/>
            <a:ext cx="971453" cy="634310"/>
            <a:chOff x="10089745" y="7966249"/>
            <a:chExt cx="2136000" cy="1394700"/>
          </a:xfrm>
        </p:grpSpPr>
        <p:sp>
          <p:nvSpPr>
            <p:cNvPr id="537" name="Google Shape;537;p38"/>
            <p:cNvSpPr/>
            <p:nvPr/>
          </p:nvSpPr>
          <p:spPr>
            <a:xfrm>
              <a:off x="10089745" y="7966249"/>
              <a:ext cx="2136000" cy="1394700"/>
            </a:xfrm>
            <a:prstGeom prst="rect">
              <a:avLst/>
            </a:prstGeom>
            <a:blipFill rotWithShape="1">
              <a:blip r:embed="rId7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38" name="Google Shape;538;p38"/>
            <p:cNvSpPr/>
            <p:nvPr/>
          </p:nvSpPr>
          <p:spPr>
            <a:xfrm>
              <a:off x="10206638" y="8092201"/>
              <a:ext cx="1849754" cy="1116329"/>
            </a:xfrm>
            <a:custGeom>
              <a:rect b="b" l="l" r="r" t="t"/>
              <a:pathLst>
                <a:path extrusionOk="0" h="1116329" w="1849754">
                  <a:moveTo>
                    <a:pt x="1698444" y="0"/>
                  </a:moveTo>
                  <a:lnTo>
                    <a:pt x="150780" y="0"/>
                  </a:lnTo>
                  <a:lnTo>
                    <a:pt x="103259" y="7721"/>
                  </a:lnTo>
                  <a:lnTo>
                    <a:pt x="61885" y="29194"/>
                  </a:lnTo>
                  <a:lnTo>
                    <a:pt x="29194" y="61885"/>
                  </a:lnTo>
                  <a:lnTo>
                    <a:pt x="7721" y="103259"/>
                  </a:lnTo>
                  <a:lnTo>
                    <a:pt x="0" y="150780"/>
                  </a:lnTo>
                  <a:lnTo>
                    <a:pt x="0" y="965135"/>
                  </a:lnTo>
                  <a:lnTo>
                    <a:pt x="7721" y="1012665"/>
                  </a:lnTo>
                  <a:lnTo>
                    <a:pt x="29194" y="1054040"/>
                  </a:lnTo>
                  <a:lnTo>
                    <a:pt x="61885" y="1086728"/>
                  </a:lnTo>
                  <a:lnTo>
                    <a:pt x="103259" y="1108196"/>
                  </a:lnTo>
                  <a:lnTo>
                    <a:pt x="150780" y="1115915"/>
                  </a:lnTo>
                  <a:lnTo>
                    <a:pt x="1698444" y="1115915"/>
                  </a:lnTo>
                  <a:lnTo>
                    <a:pt x="1745975" y="1108196"/>
                  </a:lnTo>
                  <a:lnTo>
                    <a:pt x="1787350" y="1086728"/>
                  </a:lnTo>
                  <a:lnTo>
                    <a:pt x="1820037" y="1054040"/>
                  </a:lnTo>
                  <a:lnTo>
                    <a:pt x="1841506" y="1012665"/>
                  </a:lnTo>
                  <a:lnTo>
                    <a:pt x="1849225" y="965135"/>
                  </a:lnTo>
                  <a:lnTo>
                    <a:pt x="1849225" y="150780"/>
                  </a:lnTo>
                  <a:lnTo>
                    <a:pt x="1841506" y="103259"/>
                  </a:lnTo>
                  <a:lnTo>
                    <a:pt x="1820037" y="61885"/>
                  </a:lnTo>
                  <a:lnTo>
                    <a:pt x="1787350" y="29194"/>
                  </a:lnTo>
                  <a:lnTo>
                    <a:pt x="1745975" y="7721"/>
                  </a:lnTo>
                  <a:lnTo>
                    <a:pt x="169844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39" name="Google Shape;539;p38"/>
            <p:cNvSpPr/>
            <p:nvPr/>
          </p:nvSpPr>
          <p:spPr>
            <a:xfrm>
              <a:off x="10369581" y="8562574"/>
              <a:ext cx="1523400" cy="175200"/>
            </a:xfrm>
            <a:prstGeom prst="rect">
              <a:avLst/>
            </a:prstGeom>
            <a:blipFill rotWithShape="1">
              <a:blip r:embed="rId7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540" name="Google Shape;540;p38"/>
          <p:cNvGrpSpPr/>
          <p:nvPr/>
        </p:nvGrpSpPr>
        <p:grpSpPr>
          <a:xfrm>
            <a:off x="5588869" y="3623050"/>
            <a:ext cx="971453" cy="634310"/>
            <a:chOff x="12288631" y="7966249"/>
            <a:chExt cx="2136000" cy="1394700"/>
          </a:xfrm>
        </p:grpSpPr>
        <p:sp>
          <p:nvSpPr>
            <p:cNvPr id="541" name="Google Shape;541;p38"/>
            <p:cNvSpPr/>
            <p:nvPr/>
          </p:nvSpPr>
          <p:spPr>
            <a:xfrm>
              <a:off x="12288631" y="7966249"/>
              <a:ext cx="2136000" cy="1394700"/>
            </a:xfrm>
            <a:prstGeom prst="rect">
              <a:avLst/>
            </a:prstGeom>
            <a:blipFill rotWithShape="1">
              <a:blip r:embed="rId7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42" name="Google Shape;542;p38"/>
            <p:cNvSpPr/>
            <p:nvPr/>
          </p:nvSpPr>
          <p:spPr>
            <a:xfrm>
              <a:off x="12407722" y="8092201"/>
              <a:ext cx="1849755" cy="1116329"/>
            </a:xfrm>
            <a:custGeom>
              <a:rect b="b" l="l" r="r" t="t"/>
              <a:pathLst>
                <a:path extrusionOk="0" h="1116329" w="1849755">
                  <a:moveTo>
                    <a:pt x="1698444" y="0"/>
                  </a:moveTo>
                  <a:lnTo>
                    <a:pt x="150780" y="0"/>
                  </a:lnTo>
                  <a:lnTo>
                    <a:pt x="103259" y="7721"/>
                  </a:lnTo>
                  <a:lnTo>
                    <a:pt x="61885" y="29194"/>
                  </a:lnTo>
                  <a:lnTo>
                    <a:pt x="29194" y="61885"/>
                  </a:lnTo>
                  <a:lnTo>
                    <a:pt x="7721" y="103259"/>
                  </a:lnTo>
                  <a:lnTo>
                    <a:pt x="0" y="150780"/>
                  </a:lnTo>
                  <a:lnTo>
                    <a:pt x="0" y="965135"/>
                  </a:lnTo>
                  <a:lnTo>
                    <a:pt x="7721" y="1012665"/>
                  </a:lnTo>
                  <a:lnTo>
                    <a:pt x="29194" y="1054040"/>
                  </a:lnTo>
                  <a:lnTo>
                    <a:pt x="61885" y="1086728"/>
                  </a:lnTo>
                  <a:lnTo>
                    <a:pt x="103259" y="1108196"/>
                  </a:lnTo>
                  <a:lnTo>
                    <a:pt x="150780" y="1115915"/>
                  </a:lnTo>
                  <a:lnTo>
                    <a:pt x="1698444" y="1115915"/>
                  </a:lnTo>
                  <a:lnTo>
                    <a:pt x="1745970" y="1108196"/>
                  </a:lnTo>
                  <a:lnTo>
                    <a:pt x="1787344" y="1086728"/>
                  </a:lnTo>
                  <a:lnTo>
                    <a:pt x="1820034" y="1054040"/>
                  </a:lnTo>
                  <a:lnTo>
                    <a:pt x="1841505" y="1012665"/>
                  </a:lnTo>
                  <a:lnTo>
                    <a:pt x="1849225" y="965135"/>
                  </a:lnTo>
                  <a:lnTo>
                    <a:pt x="1849225" y="150780"/>
                  </a:lnTo>
                  <a:lnTo>
                    <a:pt x="1841505" y="103259"/>
                  </a:lnTo>
                  <a:lnTo>
                    <a:pt x="1820034" y="61885"/>
                  </a:lnTo>
                  <a:lnTo>
                    <a:pt x="1787344" y="29194"/>
                  </a:lnTo>
                  <a:lnTo>
                    <a:pt x="1745970" y="7721"/>
                  </a:lnTo>
                  <a:lnTo>
                    <a:pt x="169844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43" name="Google Shape;543;p38"/>
            <p:cNvSpPr/>
            <p:nvPr/>
          </p:nvSpPr>
          <p:spPr>
            <a:xfrm>
              <a:off x="12926685" y="8244627"/>
              <a:ext cx="811200" cy="811200"/>
            </a:xfrm>
            <a:prstGeom prst="rect">
              <a:avLst/>
            </a:prstGeom>
            <a:blipFill rotWithShape="1">
              <a:blip r:embed="rId7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544" name="Google Shape;544;p38"/>
          <p:cNvGrpSpPr/>
          <p:nvPr/>
        </p:nvGrpSpPr>
        <p:grpSpPr>
          <a:xfrm>
            <a:off x="6588923" y="3623050"/>
            <a:ext cx="971453" cy="634310"/>
            <a:chOff x="14487517" y="7966249"/>
            <a:chExt cx="2136000" cy="1394700"/>
          </a:xfrm>
        </p:grpSpPr>
        <p:sp>
          <p:nvSpPr>
            <p:cNvPr id="545" name="Google Shape;545;p38"/>
            <p:cNvSpPr/>
            <p:nvPr/>
          </p:nvSpPr>
          <p:spPr>
            <a:xfrm>
              <a:off x="14487517" y="7966249"/>
              <a:ext cx="2136000" cy="1394700"/>
            </a:xfrm>
            <a:prstGeom prst="rect">
              <a:avLst/>
            </a:prstGeom>
            <a:blipFill rotWithShape="1">
              <a:blip r:embed="rId6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46" name="Google Shape;546;p38"/>
            <p:cNvSpPr/>
            <p:nvPr/>
          </p:nvSpPr>
          <p:spPr>
            <a:xfrm>
              <a:off x="14608756" y="8092201"/>
              <a:ext cx="1849755" cy="1116329"/>
            </a:xfrm>
            <a:custGeom>
              <a:rect b="b" l="l" r="r" t="t"/>
              <a:pathLst>
                <a:path extrusionOk="0" h="1116329" w="1849755">
                  <a:moveTo>
                    <a:pt x="1698432" y="0"/>
                  </a:moveTo>
                  <a:lnTo>
                    <a:pt x="150780" y="0"/>
                  </a:lnTo>
                  <a:lnTo>
                    <a:pt x="103254" y="7721"/>
                  </a:lnTo>
                  <a:lnTo>
                    <a:pt x="61880" y="29194"/>
                  </a:lnTo>
                  <a:lnTo>
                    <a:pt x="29191" y="61885"/>
                  </a:lnTo>
                  <a:lnTo>
                    <a:pt x="7719" y="103259"/>
                  </a:lnTo>
                  <a:lnTo>
                    <a:pt x="0" y="150780"/>
                  </a:lnTo>
                  <a:lnTo>
                    <a:pt x="0" y="965135"/>
                  </a:lnTo>
                  <a:lnTo>
                    <a:pt x="7719" y="1012665"/>
                  </a:lnTo>
                  <a:lnTo>
                    <a:pt x="29191" y="1054040"/>
                  </a:lnTo>
                  <a:lnTo>
                    <a:pt x="61880" y="1086728"/>
                  </a:lnTo>
                  <a:lnTo>
                    <a:pt x="103254" y="1108196"/>
                  </a:lnTo>
                  <a:lnTo>
                    <a:pt x="150780" y="1115915"/>
                  </a:lnTo>
                  <a:lnTo>
                    <a:pt x="1698432" y="1115915"/>
                  </a:lnTo>
                  <a:lnTo>
                    <a:pt x="1745962" y="1108196"/>
                  </a:lnTo>
                  <a:lnTo>
                    <a:pt x="1787337" y="1086728"/>
                  </a:lnTo>
                  <a:lnTo>
                    <a:pt x="1820025" y="1054040"/>
                  </a:lnTo>
                  <a:lnTo>
                    <a:pt x="1841494" y="1012665"/>
                  </a:lnTo>
                  <a:lnTo>
                    <a:pt x="1849212" y="965135"/>
                  </a:lnTo>
                  <a:lnTo>
                    <a:pt x="1849212" y="150780"/>
                  </a:lnTo>
                  <a:lnTo>
                    <a:pt x="1841494" y="103259"/>
                  </a:lnTo>
                  <a:lnTo>
                    <a:pt x="1820025" y="61885"/>
                  </a:lnTo>
                  <a:lnTo>
                    <a:pt x="1787337" y="29194"/>
                  </a:lnTo>
                  <a:lnTo>
                    <a:pt x="1745962" y="7721"/>
                  </a:lnTo>
                  <a:lnTo>
                    <a:pt x="1698432"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47" name="Google Shape;547;p38"/>
            <p:cNvSpPr/>
            <p:nvPr/>
          </p:nvSpPr>
          <p:spPr>
            <a:xfrm>
              <a:off x="14765833" y="8344382"/>
              <a:ext cx="1534800" cy="611700"/>
            </a:xfrm>
            <a:prstGeom prst="rect">
              <a:avLst/>
            </a:prstGeom>
            <a:blipFill rotWithShape="1">
              <a:blip r:embed="rId7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548" name="Google Shape;548;p38"/>
          <p:cNvGrpSpPr/>
          <p:nvPr/>
        </p:nvGrpSpPr>
        <p:grpSpPr>
          <a:xfrm>
            <a:off x="7588976" y="3623050"/>
            <a:ext cx="971453" cy="634310"/>
            <a:chOff x="16686403" y="7966249"/>
            <a:chExt cx="2136000" cy="1394700"/>
          </a:xfrm>
        </p:grpSpPr>
        <p:sp>
          <p:nvSpPr>
            <p:cNvPr id="549" name="Google Shape;549;p38"/>
            <p:cNvSpPr/>
            <p:nvPr/>
          </p:nvSpPr>
          <p:spPr>
            <a:xfrm>
              <a:off x="16686403" y="7966249"/>
              <a:ext cx="2136000" cy="1394700"/>
            </a:xfrm>
            <a:prstGeom prst="rect">
              <a:avLst/>
            </a:prstGeom>
            <a:blipFill rotWithShape="1">
              <a:blip r:embed="rId7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50" name="Google Shape;550;p38"/>
            <p:cNvSpPr/>
            <p:nvPr/>
          </p:nvSpPr>
          <p:spPr>
            <a:xfrm>
              <a:off x="16809766" y="8092201"/>
              <a:ext cx="1849755" cy="1116329"/>
            </a:xfrm>
            <a:custGeom>
              <a:rect b="b" l="l" r="r" t="t"/>
              <a:pathLst>
                <a:path extrusionOk="0" h="1116329" w="1849755">
                  <a:moveTo>
                    <a:pt x="1698444" y="0"/>
                  </a:moveTo>
                  <a:lnTo>
                    <a:pt x="150780" y="0"/>
                  </a:lnTo>
                  <a:lnTo>
                    <a:pt x="103259" y="7721"/>
                  </a:lnTo>
                  <a:lnTo>
                    <a:pt x="61885" y="29194"/>
                  </a:lnTo>
                  <a:lnTo>
                    <a:pt x="29194" y="61885"/>
                  </a:lnTo>
                  <a:lnTo>
                    <a:pt x="7721" y="103259"/>
                  </a:lnTo>
                  <a:lnTo>
                    <a:pt x="0" y="150780"/>
                  </a:lnTo>
                  <a:lnTo>
                    <a:pt x="0" y="965135"/>
                  </a:lnTo>
                  <a:lnTo>
                    <a:pt x="7721" y="1012665"/>
                  </a:lnTo>
                  <a:lnTo>
                    <a:pt x="29194" y="1054040"/>
                  </a:lnTo>
                  <a:lnTo>
                    <a:pt x="61885" y="1086728"/>
                  </a:lnTo>
                  <a:lnTo>
                    <a:pt x="103259" y="1108196"/>
                  </a:lnTo>
                  <a:lnTo>
                    <a:pt x="150780" y="1115915"/>
                  </a:lnTo>
                  <a:lnTo>
                    <a:pt x="1698444" y="1115915"/>
                  </a:lnTo>
                  <a:lnTo>
                    <a:pt x="1745970" y="1108196"/>
                  </a:lnTo>
                  <a:lnTo>
                    <a:pt x="1787344" y="1086728"/>
                  </a:lnTo>
                  <a:lnTo>
                    <a:pt x="1820034" y="1054040"/>
                  </a:lnTo>
                  <a:lnTo>
                    <a:pt x="1841505" y="1012665"/>
                  </a:lnTo>
                  <a:lnTo>
                    <a:pt x="1849225" y="965135"/>
                  </a:lnTo>
                  <a:lnTo>
                    <a:pt x="1849225" y="150780"/>
                  </a:lnTo>
                  <a:lnTo>
                    <a:pt x="1841505" y="103259"/>
                  </a:lnTo>
                  <a:lnTo>
                    <a:pt x="1820034" y="61885"/>
                  </a:lnTo>
                  <a:lnTo>
                    <a:pt x="1787344" y="29194"/>
                  </a:lnTo>
                  <a:lnTo>
                    <a:pt x="1745970" y="7721"/>
                  </a:lnTo>
                  <a:lnTo>
                    <a:pt x="169844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51" name="Google Shape;551;p38"/>
            <p:cNvSpPr/>
            <p:nvPr/>
          </p:nvSpPr>
          <p:spPr>
            <a:xfrm>
              <a:off x="16996131" y="8451396"/>
              <a:ext cx="1476600" cy="397500"/>
            </a:xfrm>
            <a:prstGeom prst="rect">
              <a:avLst/>
            </a:prstGeom>
            <a:blipFill rotWithShape="1">
              <a:blip r:embed="rId79">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552" name="Google Shape;552;p38"/>
          <p:cNvGrpSpPr/>
          <p:nvPr/>
        </p:nvGrpSpPr>
        <p:grpSpPr>
          <a:xfrm>
            <a:off x="582888" y="4285942"/>
            <a:ext cx="971453" cy="640040"/>
            <a:chOff x="1281636" y="9423796"/>
            <a:chExt cx="2136000" cy="1407300"/>
          </a:xfrm>
        </p:grpSpPr>
        <p:sp>
          <p:nvSpPr>
            <p:cNvPr id="553" name="Google Shape;553;p38"/>
            <p:cNvSpPr/>
            <p:nvPr/>
          </p:nvSpPr>
          <p:spPr>
            <a:xfrm>
              <a:off x="1281636" y="9423796"/>
              <a:ext cx="2136000" cy="1407300"/>
            </a:xfrm>
            <a:prstGeom prst="rect">
              <a:avLst/>
            </a:prstGeom>
            <a:blipFill rotWithShape="1">
              <a:blip r:embed="rId80">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54" name="Google Shape;554;p38"/>
            <p:cNvSpPr/>
            <p:nvPr/>
          </p:nvSpPr>
          <p:spPr>
            <a:xfrm>
              <a:off x="1402474" y="9559933"/>
              <a:ext cx="1849754" cy="1116329"/>
            </a:xfrm>
            <a:custGeom>
              <a:rect b="b" l="l" r="r" t="t"/>
              <a:pathLst>
                <a:path extrusionOk="0" h="1116329" w="1849754">
                  <a:moveTo>
                    <a:pt x="1698444" y="0"/>
                  </a:moveTo>
                  <a:lnTo>
                    <a:pt x="150780" y="0"/>
                  </a:lnTo>
                  <a:lnTo>
                    <a:pt x="103259" y="7721"/>
                  </a:lnTo>
                  <a:lnTo>
                    <a:pt x="61885" y="29194"/>
                  </a:lnTo>
                  <a:lnTo>
                    <a:pt x="29194" y="61885"/>
                  </a:lnTo>
                  <a:lnTo>
                    <a:pt x="7721" y="103259"/>
                  </a:lnTo>
                  <a:lnTo>
                    <a:pt x="0" y="150780"/>
                  </a:lnTo>
                  <a:lnTo>
                    <a:pt x="0" y="965135"/>
                  </a:lnTo>
                  <a:lnTo>
                    <a:pt x="7721" y="1012661"/>
                  </a:lnTo>
                  <a:lnTo>
                    <a:pt x="29194" y="1054035"/>
                  </a:lnTo>
                  <a:lnTo>
                    <a:pt x="61885" y="1086724"/>
                  </a:lnTo>
                  <a:lnTo>
                    <a:pt x="103259" y="1108195"/>
                  </a:lnTo>
                  <a:lnTo>
                    <a:pt x="150780" y="1115915"/>
                  </a:lnTo>
                  <a:lnTo>
                    <a:pt x="1698444" y="1115915"/>
                  </a:lnTo>
                  <a:lnTo>
                    <a:pt x="1745970" y="1108195"/>
                  </a:lnTo>
                  <a:lnTo>
                    <a:pt x="1787344" y="1086724"/>
                  </a:lnTo>
                  <a:lnTo>
                    <a:pt x="1820034" y="1054035"/>
                  </a:lnTo>
                  <a:lnTo>
                    <a:pt x="1841505" y="1012661"/>
                  </a:lnTo>
                  <a:lnTo>
                    <a:pt x="1849225" y="965135"/>
                  </a:lnTo>
                  <a:lnTo>
                    <a:pt x="1849225" y="150780"/>
                  </a:lnTo>
                  <a:lnTo>
                    <a:pt x="1841505" y="103259"/>
                  </a:lnTo>
                  <a:lnTo>
                    <a:pt x="1820034" y="61885"/>
                  </a:lnTo>
                  <a:lnTo>
                    <a:pt x="1787344" y="29194"/>
                  </a:lnTo>
                  <a:lnTo>
                    <a:pt x="1745970" y="7721"/>
                  </a:lnTo>
                  <a:lnTo>
                    <a:pt x="169844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55" name="Google Shape;555;p38"/>
            <p:cNvSpPr/>
            <p:nvPr/>
          </p:nvSpPr>
          <p:spPr>
            <a:xfrm>
              <a:off x="1908029" y="9698833"/>
              <a:ext cx="838200" cy="838200"/>
            </a:xfrm>
            <a:prstGeom prst="rect">
              <a:avLst/>
            </a:prstGeom>
            <a:blipFill rotWithShape="1">
              <a:blip r:embed="rId81">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556" name="Google Shape;556;p38"/>
          <p:cNvGrpSpPr/>
          <p:nvPr/>
        </p:nvGrpSpPr>
        <p:grpSpPr>
          <a:xfrm>
            <a:off x="1582941" y="4285942"/>
            <a:ext cx="971453" cy="640040"/>
            <a:chOff x="3480522" y="9423796"/>
            <a:chExt cx="2136000" cy="1407300"/>
          </a:xfrm>
        </p:grpSpPr>
        <p:sp>
          <p:nvSpPr>
            <p:cNvPr id="557" name="Google Shape;557;p38"/>
            <p:cNvSpPr/>
            <p:nvPr/>
          </p:nvSpPr>
          <p:spPr>
            <a:xfrm>
              <a:off x="3480522" y="9423796"/>
              <a:ext cx="2136000" cy="1407300"/>
            </a:xfrm>
            <a:prstGeom prst="rect">
              <a:avLst/>
            </a:prstGeom>
            <a:blipFill rotWithShape="1">
              <a:blip r:embed="rId8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58" name="Google Shape;558;p38"/>
            <p:cNvSpPr/>
            <p:nvPr/>
          </p:nvSpPr>
          <p:spPr>
            <a:xfrm>
              <a:off x="3603521" y="9559933"/>
              <a:ext cx="1849754" cy="1116329"/>
            </a:xfrm>
            <a:custGeom>
              <a:rect b="b" l="l" r="r" t="t"/>
              <a:pathLst>
                <a:path extrusionOk="0" h="1116329" w="1849754">
                  <a:moveTo>
                    <a:pt x="1698432" y="0"/>
                  </a:moveTo>
                  <a:lnTo>
                    <a:pt x="150780" y="0"/>
                  </a:lnTo>
                  <a:lnTo>
                    <a:pt x="103254" y="7721"/>
                  </a:lnTo>
                  <a:lnTo>
                    <a:pt x="61880" y="29194"/>
                  </a:lnTo>
                  <a:lnTo>
                    <a:pt x="29191" y="61885"/>
                  </a:lnTo>
                  <a:lnTo>
                    <a:pt x="7719" y="103259"/>
                  </a:lnTo>
                  <a:lnTo>
                    <a:pt x="0" y="150780"/>
                  </a:lnTo>
                  <a:lnTo>
                    <a:pt x="0" y="965135"/>
                  </a:lnTo>
                  <a:lnTo>
                    <a:pt x="7719" y="1012661"/>
                  </a:lnTo>
                  <a:lnTo>
                    <a:pt x="29191" y="1054035"/>
                  </a:lnTo>
                  <a:lnTo>
                    <a:pt x="61880" y="1086724"/>
                  </a:lnTo>
                  <a:lnTo>
                    <a:pt x="103254" y="1108195"/>
                  </a:lnTo>
                  <a:lnTo>
                    <a:pt x="150780" y="1115915"/>
                  </a:lnTo>
                  <a:lnTo>
                    <a:pt x="1698432" y="1115915"/>
                  </a:lnTo>
                  <a:lnTo>
                    <a:pt x="1745962" y="1108195"/>
                  </a:lnTo>
                  <a:lnTo>
                    <a:pt x="1787337" y="1086724"/>
                  </a:lnTo>
                  <a:lnTo>
                    <a:pt x="1820025" y="1054035"/>
                  </a:lnTo>
                  <a:lnTo>
                    <a:pt x="1841494" y="1012661"/>
                  </a:lnTo>
                  <a:lnTo>
                    <a:pt x="1849212" y="965135"/>
                  </a:lnTo>
                  <a:lnTo>
                    <a:pt x="1849212" y="150780"/>
                  </a:lnTo>
                  <a:lnTo>
                    <a:pt x="1841494" y="103259"/>
                  </a:lnTo>
                  <a:lnTo>
                    <a:pt x="1820025" y="61885"/>
                  </a:lnTo>
                  <a:lnTo>
                    <a:pt x="1787337" y="29194"/>
                  </a:lnTo>
                  <a:lnTo>
                    <a:pt x="1745962" y="7721"/>
                  </a:lnTo>
                  <a:lnTo>
                    <a:pt x="1698432"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59" name="Google Shape;559;p38"/>
            <p:cNvSpPr/>
            <p:nvPr/>
          </p:nvSpPr>
          <p:spPr>
            <a:xfrm>
              <a:off x="3807289" y="9906921"/>
              <a:ext cx="1441800" cy="422100"/>
            </a:xfrm>
            <a:prstGeom prst="rect">
              <a:avLst/>
            </a:prstGeom>
            <a:blipFill rotWithShape="1">
              <a:blip r:embed="rId8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560" name="Google Shape;560;p38"/>
          <p:cNvGrpSpPr/>
          <p:nvPr/>
        </p:nvGrpSpPr>
        <p:grpSpPr>
          <a:xfrm>
            <a:off x="2582995" y="4285942"/>
            <a:ext cx="977183" cy="640040"/>
            <a:chOff x="5679408" y="9423796"/>
            <a:chExt cx="2148600" cy="1407300"/>
          </a:xfrm>
        </p:grpSpPr>
        <p:sp>
          <p:nvSpPr>
            <p:cNvPr id="561" name="Google Shape;561;p38"/>
            <p:cNvSpPr/>
            <p:nvPr/>
          </p:nvSpPr>
          <p:spPr>
            <a:xfrm>
              <a:off x="5679408" y="9423796"/>
              <a:ext cx="2148600" cy="1407300"/>
            </a:xfrm>
            <a:prstGeom prst="rect">
              <a:avLst/>
            </a:prstGeom>
            <a:blipFill rotWithShape="1">
              <a:blip r:embed="rId8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62" name="Google Shape;562;p38"/>
            <p:cNvSpPr/>
            <p:nvPr/>
          </p:nvSpPr>
          <p:spPr>
            <a:xfrm>
              <a:off x="5804556" y="9559933"/>
              <a:ext cx="1849754" cy="1116329"/>
            </a:xfrm>
            <a:custGeom>
              <a:rect b="b" l="l" r="r" t="t"/>
              <a:pathLst>
                <a:path extrusionOk="0" h="1116329" w="1849754">
                  <a:moveTo>
                    <a:pt x="1698444" y="0"/>
                  </a:moveTo>
                  <a:lnTo>
                    <a:pt x="150780" y="0"/>
                  </a:lnTo>
                  <a:lnTo>
                    <a:pt x="103259" y="7721"/>
                  </a:lnTo>
                  <a:lnTo>
                    <a:pt x="61885" y="29194"/>
                  </a:lnTo>
                  <a:lnTo>
                    <a:pt x="29194" y="61885"/>
                  </a:lnTo>
                  <a:lnTo>
                    <a:pt x="7721" y="103259"/>
                  </a:lnTo>
                  <a:lnTo>
                    <a:pt x="0" y="150780"/>
                  </a:lnTo>
                  <a:lnTo>
                    <a:pt x="0" y="965135"/>
                  </a:lnTo>
                  <a:lnTo>
                    <a:pt x="7721" y="1012661"/>
                  </a:lnTo>
                  <a:lnTo>
                    <a:pt x="29194" y="1054035"/>
                  </a:lnTo>
                  <a:lnTo>
                    <a:pt x="61885" y="1086724"/>
                  </a:lnTo>
                  <a:lnTo>
                    <a:pt x="103259" y="1108195"/>
                  </a:lnTo>
                  <a:lnTo>
                    <a:pt x="150780" y="1115915"/>
                  </a:lnTo>
                  <a:lnTo>
                    <a:pt x="1698444" y="1115915"/>
                  </a:lnTo>
                  <a:lnTo>
                    <a:pt x="1745970" y="1108195"/>
                  </a:lnTo>
                  <a:lnTo>
                    <a:pt x="1787344" y="1086724"/>
                  </a:lnTo>
                  <a:lnTo>
                    <a:pt x="1820034" y="1054035"/>
                  </a:lnTo>
                  <a:lnTo>
                    <a:pt x="1841505" y="1012661"/>
                  </a:lnTo>
                  <a:lnTo>
                    <a:pt x="1849225" y="965135"/>
                  </a:lnTo>
                  <a:lnTo>
                    <a:pt x="1849225" y="150780"/>
                  </a:lnTo>
                  <a:lnTo>
                    <a:pt x="1841505" y="103259"/>
                  </a:lnTo>
                  <a:lnTo>
                    <a:pt x="1820034" y="61885"/>
                  </a:lnTo>
                  <a:lnTo>
                    <a:pt x="1787344" y="29194"/>
                  </a:lnTo>
                  <a:lnTo>
                    <a:pt x="1745970" y="7721"/>
                  </a:lnTo>
                  <a:lnTo>
                    <a:pt x="169844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63" name="Google Shape;563;p38"/>
            <p:cNvSpPr/>
            <p:nvPr/>
          </p:nvSpPr>
          <p:spPr>
            <a:xfrm>
              <a:off x="5908180" y="9570569"/>
              <a:ext cx="1641900" cy="1094700"/>
            </a:xfrm>
            <a:prstGeom prst="rect">
              <a:avLst/>
            </a:prstGeom>
            <a:blipFill rotWithShape="1">
              <a:blip r:embed="rId8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564" name="Google Shape;564;p38"/>
          <p:cNvGrpSpPr/>
          <p:nvPr/>
        </p:nvGrpSpPr>
        <p:grpSpPr>
          <a:xfrm>
            <a:off x="3588763" y="4285942"/>
            <a:ext cx="971453" cy="640040"/>
            <a:chOff x="7890859" y="9423796"/>
            <a:chExt cx="2136000" cy="1407300"/>
          </a:xfrm>
        </p:grpSpPr>
        <p:sp>
          <p:nvSpPr>
            <p:cNvPr id="565" name="Google Shape;565;p38"/>
            <p:cNvSpPr/>
            <p:nvPr/>
          </p:nvSpPr>
          <p:spPr>
            <a:xfrm>
              <a:off x="7890859" y="9423796"/>
              <a:ext cx="2136000" cy="1407300"/>
            </a:xfrm>
            <a:prstGeom prst="rect">
              <a:avLst/>
            </a:prstGeom>
            <a:blipFill rotWithShape="1">
              <a:blip r:embed="rId8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66" name="Google Shape;566;p38"/>
            <p:cNvSpPr/>
            <p:nvPr/>
          </p:nvSpPr>
          <p:spPr>
            <a:xfrm>
              <a:off x="8005603" y="9559933"/>
              <a:ext cx="1849754" cy="1116329"/>
            </a:xfrm>
            <a:custGeom>
              <a:rect b="b" l="l" r="r" t="t"/>
              <a:pathLst>
                <a:path extrusionOk="0" h="1116329" w="1849754">
                  <a:moveTo>
                    <a:pt x="1698432" y="0"/>
                  </a:moveTo>
                  <a:lnTo>
                    <a:pt x="150780" y="0"/>
                  </a:lnTo>
                  <a:lnTo>
                    <a:pt x="103254" y="7721"/>
                  </a:lnTo>
                  <a:lnTo>
                    <a:pt x="61880" y="29194"/>
                  </a:lnTo>
                  <a:lnTo>
                    <a:pt x="29191" y="61885"/>
                  </a:lnTo>
                  <a:lnTo>
                    <a:pt x="7719" y="103259"/>
                  </a:lnTo>
                  <a:lnTo>
                    <a:pt x="0" y="150780"/>
                  </a:lnTo>
                  <a:lnTo>
                    <a:pt x="0" y="965135"/>
                  </a:lnTo>
                  <a:lnTo>
                    <a:pt x="7719" y="1012661"/>
                  </a:lnTo>
                  <a:lnTo>
                    <a:pt x="29191" y="1054035"/>
                  </a:lnTo>
                  <a:lnTo>
                    <a:pt x="61880" y="1086724"/>
                  </a:lnTo>
                  <a:lnTo>
                    <a:pt x="103254" y="1108195"/>
                  </a:lnTo>
                  <a:lnTo>
                    <a:pt x="150780" y="1115915"/>
                  </a:lnTo>
                  <a:lnTo>
                    <a:pt x="1698432" y="1115915"/>
                  </a:lnTo>
                  <a:lnTo>
                    <a:pt x="1745962" y="1108195"/>
                  </a:lnTo>
                  <a:lnTo>
                    <a:pt x="1787337" y="1086724"/>
                  </a:lnTo>
                  <a:lnTo>
                    <a:pt x="1820025" y="1054035"/>
                  </a:lnTo>
                  <a:lnTo>
                    <a:pt x="1841494" y="1012661"/>
                  </a:lnTo>
                  <a:lnTo>
                    <a:pt x="1849212" y="965135"/>
                  </a:lnTo>
                  <a:lnTo>
                    <a:pt x="1849212" y="150780"/>
                  </a:lnTo>
                  <a:lnTo>
                    <a:pt x="1841494" y="103259"/>
                  </a:lnTo>
                  <a:lnTo>
                    <a:pt x="1820025" y="61885"/>
                  </a:lnTo>
                  <a:lnTo>
                    <a:pt x="1787337" y="29194"/>
                  </a:lnTo>
                  <a:lnTo>
                    <a:pt x="1745962" y="7721"/>
                  </a:lnTo>
                  <a:lnTo>
                    <a:pt x="1698432"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67" name="Google Shape;567;p38"/>
            <p:cNvSpPr/>
            <p:nvPr/>
          </p:nvSpPr>
          <p:spPr>
            <a:xfrm>
              <a:off x="8147978" y="9962363"/>
              <a:ext cx="1564500" cy="311100"/>
            </a:xfrm>
            <a:prstGeom prst="rect">
              <a:avLst/>
            </a:prstGeom>
            <a:blipFill rotWithShape="1">
              <a:blip r:embed="rId8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568" name="Google Shape;568;p38"/>
          <p:cNvGrpSpPr/>
          <p:nvPr/>
        </p:nvGrpSpPr>
        <p:grpSpPr>
          <a:xfrm>
            <a:off x="4588816" y="4285942"/>
            <a:ext cx="971453" cy="640040"/>
            <a:chOff x="10089745" y="9423796"/>
            <a:chExt cx="2136000" cy="1407300"/>
          </a:xfrm>
        </p:grpSpPr>
        <p:sp>
          <p:nvSpPr>
            <p:cNvPr id="569" name="Google Shape;569;p38"/>
            <p:cNvSpPr/>
            <p:nvPr/>
          </p:nvSpPr>
          <p:spPr>
            <a:xfrm>
              <a:off x="10089745" y="9423796"/>
              <a:ext cx="2136000" cy="1407300"/>
            </a:xfrm>
            <a:prstGeom prst="rect">
              <a:avLst/>
            </a:prstGeom>
            <a:blipFill rotWithShape="1">
              <a:blip r:embed="rId8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70" name="Google Shape;570;p38"/>
            <p:cNvSpPr/>
            <p:nvPr/>
          </p:nvSpPr>
          <p:spPr>
            <a:xfrm>
              <a:off x="10206638" y="9559933"/>
              <a:ext cx="1849754" cy="1116329"/>
            </a:xfrm>
            <a:custGeom>
              <a:rect b="b" l="l" r="r" t="t"/>
              <a:pathLst>
                <a:path extrusionOk="0" h="1116329" w="1849754">
                  <a:moveTo>
                    <a:pt x="1698444" y="0"/>
                  </a:moveTo>
                  <a:lnTo>
                    <a:pt x="150780" y="0"/>
                  </a:lnTo>
                  <a:lnTo>
                    <a:pt x="103259" y="7721"/>
                  </a:lnTo>
                  <a:lnTo>
                    <a:pt x="61885" y="29194"/>
                  </a:lnTo>
                  <a:lnTo>
                    <a:pt x="29194" y="61885"/>
                  </a:lnTo>
                  <a:lnTo>
                    <a:pt x="7721" y="103259"/>
                  </a:lnTo>
                  <a:lnTo>
                    <a:pt x="0" y="150780"/>
                  </a:lnTo>
                  <a:lnTo>
                    <a:pt x="0" y="965135"/>
                  </a:lnTo>
                  <a:lnTo>
                    <a:pt x="7721" y="1012661"/>
                  </a:lnTo>
                  <a:lnTo>
                    <a:pt x="29194" y="1054035"/>
                  </a:lnTo>
                  <a:lnTo>
                    <a:pt x="61885" y="1086724"/>
                  </a:lnTo>
                  <a:lnTo>
                    <a:pt x="103259" y="1108195"/>
                  </a:lnTo>
                  <a:lnTo>
                    <a:pt x="150780" y="1115915"/>
                  </a:lnTo>
                  <a:lnTo>
                    <a:pt x="1698444" y="1115915"/>
                  </a:lnTo>
                  <a:lnTo>
                    <a:pt x="1745975" y="1108195"/>
                  </a:lnTo>
                  <a:lnTo>
                    <a:pt x="1787350" y="1086724"/>
                  </a:lnTo>
                  <a:lnTo>
                    <a:pt x="1820037" y="1054035"/>
                  </a:lnTo>
                  <a:lnTo>
                    <a:pt x="1841506" y="1012661"/>
                  </a:lnTo>
                  <a:lnTo>
                    <a:pt x="1849225" y="965135"/>
                  </a:lnTo>
                  <a:lnTo>
                    <a:pt x="1849225" y="150780"/>
                  </a:lnTo>
                  <a:lnTo>
                    <a:pt x="1841506" y="103259"/>
                  </a:lnTo>
                  <a:lnTo>
                    <a:pt x="1820037" y="61885"/>
                  </a:lnTo>
                  <a:lnTo>
                    <a:pt x="1787350" y="29194"/>
                  </a:lnTo>
                  <a:lnTo>
                    <a:pt x="1745975" y="7721"/>
                  </a:lnTo>
                  <a:lnTo>
                    <a:pt x="169844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71" name="Google Shape;571;p38"/>
            <p:cNvSpPr/>
            <p:nvPr/>
          </p:nvSpPr>
          <p:spPr>
            <a:xfrm>
              <a:off x="10318090" y="10023157"/>
              <a:ext cx="1626300" cy="189600"/>
            </a:xfrm>
            <a:prstGeom prst="rect">
              <a:avLst/>
            </a:prstGeom>
            <a:blipFill rotWithShape="1">
              <a:blip r:embed="rId89">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572" name="Google Shape;572;p38"/>
          <p:cNvGrpSpPr/>
          <p:nvPr/>
        </p:nvGrpSpPr>
        <p:grpSpPr>
          <a:xfrm>
            <a:off x="5588869" y="4285942"/>
            <a:ext cx="971453" cy="640040"/>
            <a:chOff x="12288631" y="9423796"/>
            <a:chExt cx="2136000" cy="1407300"/>
          </a:xfrm>
        </p:grpSpPr>
        <p:sp>
          <p:nvSpPr>
            <p:cNvPr id="573" name="Google Shape;573;p38"/>
            <p:cNvSpPr/>
            <p:nvPr/>
          </p:nvSpPr>
          <p:spPr>
            <a:xfrm>
              <a:off x="12288631" y="9423796"/>
              <a:ext cx="2136000" cy="1407300"/>
            </a:xfrm>
            <a:prstGeom prst="rect">
              <a:avLst/>
            </a:prstGeom>
            <a:blipFill rotWithShape="1">
              <a:blip r:embed="rId90">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74" name="Google Shape;574;p38"/>
            <p:cNvSpPr/>
            <p:nvPr/>
          </p:nvSpPr>
          <p:spPr>
            <a:xfrm>
              <a:off x="12407722" y="9559933"/>
              <a:ext cx="1849755" cy="1116329"/>
            </a:xfrm>
            <a:custGeom>
              <a:rect b="b" l="l" r="r" t="t"/>
              <a:pathLst>
                <a:path extrusionOk="0" h="1116329" w="1849755">
                  <a:moveTo>
                    <a:pt x="1698444" y="0"/>
                  </a:moveTo>
                  <a:lnTo>
                    <a:pt x="150780" y="0"/>
                  </a:lnTo>
                  <a:lnTo>
                    <a:pt x="103259" y="7721"/>
                  </a:lnTo>
                  <a:lnTo>
                    <a:pt x="61885" y="29194"/>
                  </a:lnTo>
                  <a:lnTo>
                    <a:pt x="29194" y="61885"/>
                  </a:lnTo>
                  <a:lnTo>
                    <a:pt x="7721" y="103259"/>
                  </a:lnTo>
                  <a:lnTo>
                    <a:pt x="0" y="150780"/>
                  </a:lnTo>
                  <a:lnTo>
                    <a:pt x="0" y="965135"/>
                  </a:lnTo>
                  <a:lnTo>
                    <a:pt x="7721" y="1012661"/>
                  </a:lnTo>
                  <a:lnTo>
                    <a:pt x="29194" y="1054035"/>
                  </a:lnTo>
                  <a:lnTo>
                    <a:pt x="61885" y="1086724"/>
                  </a:lnTo>
                  <a:lnTo>
                    <a:pt x="103259" y="1108195"/>
                  </a:lnTo>
                  <a:lnTo>
                    <a:pt x="150780" y="1115915"/>
                  </a:lnTo>
                  <a:lnTo>
                    <a:pt x="1698444" y="1115915"/>
                  </a:lnTo>
                  <a:lnTo>
                    <a:pt x="1745970" y="1108195"/>
                  </a:lnTo>
                  <a:lnTo>
                    <a:pt x="1787344" y="1086724"/>
                  </a:lnTo>
                  <a:lnTo>
                    <a:pt x="1820034" y="1054035"/>
                  </a:lnTo>
                  <a:lnTo>
                    <a:pt x="1841505" y="1012661"/>
                  </a:lnTo>
                  <a:lnTo>
                    <a:pt x="1849225" y="965135"/>
                  </a:lnTo>
                  <a:lnTo>
                    <a:pt x="1849225" y="150780"/>
                  </a:lnTo>
                  <a:lnTo>
                    <a:pt x="1841505" y="103259"/>
                  </a:lnTo>
                  <a:lnTo>
                    <a:pt x="1820034" y="61885"/>
                  </a:lnTo>
                  <a:lnTo>
                    <a:pt x="1787344" y="29194"/>
                  </a:lnTo>
                  <a:lnTo>
                    <a:pt x="1745970" y="7721"/>
                  </a:lnTo>
                  <a:lnTo>
                    <a:pt x="169844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75" name="Google Shape;575;p38"/>
            <p:cNvSpPr/>
            <p:nvPr/>
          </p:nvSpPr>
          <p:spPr>
            <a:xfrm>
              <a:off x="12584035" y="9837289"/>
              <a:ext cx="1496700" cy="561300"/>
            </a:xfrm>
            <a:prstGeom prst="rect">
              <a:avLst/>
            </a:prstGeom>
            <a:blipFill rotWithShape="1">
              <a:blip r:embed="rId91">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576" name="Google Shape;576;p38"/>
          <p:cNvGrpSpPr/>
          <p:nvPr/>
        </p:nvGrpSpPr>
        <p:grpSpPr>
          <a:xfrm>
            <a:off x="6588923" y="4285942"/>
            <a:ext cx="971453" cy="640040"/>
            <a:chOff x="14487517" y="9423796"/>
            <a:chExt cx="2136000" cy="1407300"/>
          </a:xfrm>
        </p:grpSpPr>
        <p:sp>
          <p:nvSpPr>
            <p:cNvPr id="577" name="Google Shape;577;p38"/>
            <p:cNvSpPr/>
            <p:nvPr/>
          </p:nvSpPr>
          <p:spPr>
            <a:xfrm>
              <a:off x="14487517" y="9423796"/>
              <a:ext cx="2136000" cy="1407300"/>
            </a:xfrm>
            <a:prstGeom prst="rect">
              <a:avLst/>
            </a:prstGeom>
            <a:blipFill rotWithShape="1">
              <a:blip r:embed="rId80">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78" name="Google Shape;578;p38"/>
            <p:cNvSpPr/>
            <p:nvPr/>
          </p:nvSpPr>
          <p:spPr>
            <a:xfrm>
              <a:off x="14608756" y="9559933"/>
              <a:ext cx="1849755" cy="1116329"/>
            </a:xfrm>
            <a:custGeom>
              <a:rect b="b" l="l" r="r" t="t"/>
              <a:pathLst>
                <a:path extrusionOk="0" h="1116329" w="1849755">
                  <a:moveTo>
                    <a:pt x="1698432" y="0"/>
                  </a:moveTo>
                  <a:lnTo>
                    <a:pt x="150780" y="0"/>
                  </a:lnTo>
                  <a:lnTo>
                    <a:pt x="103254" y="7721"/>
                  </a:lnTo>
                  <a:lnTo>
                    <a:pt x="61880" y="29194"/>
                  </a:lnTo>
                  <a:lnTo>
                    <a:pt x="29191" y="61885"/>
                  </a:lnTo>
                  <a:lnTo>
                    <a:pt x="7719" y="103259"/>
                  </a:lnTo>
                  <a:lnTo>
                    <a:pt x="0" y="150780"/>
                  </a:lnTo>
                  <a:lnTo>
                    <a:pt x="0" y="965135"/>
                  </a:lnTo>
                  <a:lnTo>
                    <a:pt x="7719" y="1012661"/>
                  </a:lnTo>
                  <a:lnTo>
                    <a:pt x="29191" y="1054035"/>
                  </a:lnTo>
                  <a:lnTo>
                    <a:pt x="61880" y="1086724"/>
                  </a:lnTo>
                  <a:lnTo>
                    <a:pt x="103254" y="1108195"/>
                  </a:lnTo>
                  <a:lnTo>
                    <a:pt x="150780" y="1115915"/>
                  </a:lnTo>
                  <a:lnTo>
                    <a:pt x="1698432" y="1115915"/>
                  </a:lnTo>
                  <a:lnTo>
                    <a:pt x="1745962" y="1108195"/>
                  </a:lnTo>
                  <a:lnTo>
                    <a:pt x="1787337" y="1086724"/>
                  </a:lnTo>
                  <a:lnTo>
                    <a:pt x="1820025" y="1054035"/>
                  </a:lnTo>
                  <a:lnTo>
                    <a:pt x="1841494" y="1012661"/>
                  </a:lnTo>
                  <a:lnTo>
                    <a:pt x="1849212" y="965135"/>
                  </a:lnTo>
                  <a:lnTo>
                    <a:pt x="1849212" y="150780"/>
                  </a:lnTo>
                  <a:lnTo>
                    <a:pt x="1841494" y="103259"/>
                  </a:lnTo>
                  <a:lnTo>
                    <a:pt x="1820025" y="61885"/>
                  </a:lnTo>
                  <a:lnTo>
                    <a:pt x="1787337" y="29194"/>
                  </a:lnTo>
                  <a:lnTo>
                    <a:pt x="1745962" y="7721"/>
                  </a:lnTo>
                  <a:lnTo>
                    <a:pt x="1698432"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79" name="Google Shape;579;p38"/>
            <p:cNvSpPr/>
            <p:nvPr/>
          </p:nvSpPr>
          <p:spPr>
            <a:xfrm>
              <a:off x="14759550" y="9644920"/>
              <a:ext cx="1547700" cy="870600"/>
            </a:xfrm>
            <a:prstGeom prst="rect">
              <a:avLst/>
            </a:prstGeom>
            <a:blipFill rotWithShape="1">
              <a:blip r:embed="rId9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580" name="Google Shape;580;p38"/>
          <p:cNvGrpSpPr/>
          <p:nvPr/>
        </p:nvGrpSpPr>
        <p:grpSpPr>
          <a:xfrm>
            <a:off x="7588976" y="4285942"/>
            <a:ext cx="971453" cy="640040"/>
            <a:chOff x="16686403" y="9423796"/>
            <a:chExt cx="2136000" cy="1407300"/>
          </a:xfrm>
        </p:grpSpPr>
        <p:sp>
          <p:nvSpPr>
            <p:cNvPr id="581" name="Google Shape;581;p38"/>
            <p:cNvSpPr/>
            <p:nvPr/>
          </p:nvSpPr>
          <p:spPr>
            <a:xfrm>
              <a:off x="16686403" y="9423796"/>
              <a:ext cx="2136000" cy="1407300"/>
            </a:xfrm>
            <a:prstGeom prst="rect">
              <a:avLst/>
            </a:prstGeom>
            <a:blipFill rotWithShape="1">
              <a:blip r:embed="rId9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82" name="Google Shape;582;p38"/>
            <p:cNvSpPr/>
            <p:nvPr/>
          </p:nvSpPr>
          <p:spPr>
            <a:xfrm>
              <a:off x="16809766" y="9559933"/>
              <a:ext cx="1849755" cy="1116329"/>
            </a:xfrm>
            <a:custGeom>
              <a:rect b="b" l="l" r="r" t="t"/>
              <a:pathLst>
                <a:path extrusionOk="0" h="1116329" w="1849755">
                  <a:moveTo>
                    <a:pt x="1698444" y="0"/>
                  </a:moveTo>
                  <a:lnTo>
                    <a:pt x="150780" y="0"/>
                  </a:lnTo>
                  <a:lnTo>
                    <a:pt x="103259" y="7721"/>
                  </a:lnTo>
                  <a:lnTo>
                    <a:pt x="61885" y="29194"/>
                  </a:lnTo>
                  <a:lnTo>
                    <a:pt x="29194" y="61885"/>
                  </a:lnTo>
                  <a:lnTo>
                    <a:pt x="7721" y="103259"/>
                  </a:lnTo>
                  <a:lnTo>
                    <a:pt x="0" y="150780"/>
                  </a:lnTo>
                  <a:lnTo>
                    <a:pt x="0" y="965135"/>
                  </a:lnTo>
                  <a:lnTo>
                    <a:pt x="7721" y="1012661"/>
                  </a:lnTo>
                  <a:lnTo>
                    <a:pt x="29194" y="1054035"/>
                  </a:lnTo>
                  <a:lnTo>
                    <a:pt x="61885" y="1086724"/>
                  </a:lnTo>
                  <a:lnTo>
                    <a:pt x="103259" y="1108195"/>
                  </a:lnTo>
                  <a:lnTo>
                    <a:pt x="150780" y="1115915"/>
                  </a:lnTo>
                  <a:lnTo>
                    <a:pt x="1698444" y="1115915"/>
                  </a:lnTo>
                  <a:lnTo>
                    <a:pt x="1745970" y="1108195"/>
                  </a:lnTo>
                  <a:lnTo>
                    <a:pt x="1787344" y="1086724"/>
                  </a:lnTo>
                  <a:lnTo>
                    <a:pt x="1820034" y="1054035"/>
                  </a:lnTo>
                  <a:lnTo>
                    <a:pt x="1841505" y="1012661"/>
                  </a:lnTo>
                  <a:lnTo>
                    <a:pt x="1849225" y="965135"/>
                  </a:lnTo>
                  <a:lnTo>
                    <a:pt x="1849225" y="150780"/>
                  </a:lnTo>
                  <a:lnTo>
                    <a:pt x="1841505" y="103259"/>
                  </a:lnTo>
                  <a:lnTo>
                    <a:pt x="1820034" y="61885"/>
                  </a:lnTo>
                  <a:lnTo>
                    <a:pt x="1787344" y="29194"/>
                  </a:lnTo>
                  <a:lnTo>
                    <a:pt x="1745970" y="7721"/>
                  </a:lnTo>
                  <a:lnTo>
                    <a:pt x="169844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83" name="Google Shape;583;p38"/>
            <p:cNvSpPr/>
            <p:nvPr/>
          </p:nvSpPr>
          <p:spPr>
            <a:xfrm>
              <a:off x="17086600" y="9827323"/>
              <a:ext cx="1295400" cy="581100"/>
            </a:xfrm>
            <a:prstGeom prst="rect">
              <a:avLst/>
            </a:prstGeom>
            <a:blipFill rotWithShape="1">
              <a:blip r:embed="rId9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sp>
        <p:nvSpPr>
          <p:cNvPr id="584" name="Google Shape;584;p38"/>
          <p:cNvSpPr txBox="1"/>
          <p:nvPr/>
        </p:nvSpPr>
        <p:spPr>
          <a:xfrm>
            <a:off x="8396188" y="1185843"/>
            <a:ext cx="26100" cy="34500"/>
          </a:xfrm>
          <a:prstGeom prst="rect">
            <a:avLst/>
          </a:prstGeom>
          <a:noFill/>
          <a:ln>
            <a:noFill/>
          </a:ln>
        </p:spPr>
        <p:txBody>
          <a:bodyPr anchorCtr="0" anchor="t" bIns="0" lIns="0" spcFirstLastPara="1" rIns="0" wrap="square" tIns="7225">
            <a:noAutofit/>
          </a:bodyPr>
          <a:lstStyle/>
          <a:p>
            <a:pPr indent="0" lvl="0" marL="0" marR="0" rtl="0" algn="l">
              <a:lnSpc>
                <a:spcPct val="100000"/>
              </a:lnSpc>
              <a:spcBef>
                <a:spcPts val="0"/>
              </a:spcBef>
              <a:spcAft>
                <a:spcPts val="0"/>
              </a:spcAft>
              <a:buClr>
                <a:srgbClr val="000000"/>
              </a:buClr>
              <a:buSzPts val="100"/>
              <a:buFont typeface="Arial"/>
              <a:buNone/>
            </a:pPr>
            <a:r>
              <a:rPr b="0" i="0" lang="en" sz="100" u="none" cap="none" strike="noStrike">
                <a:solidFill>
                  <a:srgbClr val="000000"/>
                </a:solidFill>
                <a:latin typeface="Times New Roman"/>
                <a:ea typeface="Times New Roman"/>
                <a:cs typeface="Times New Roman"/>
                <a:sym typeface="Times New Roman"/>
              </a:rPr>
              <a:t>®</a:t>
            </a:r>
            <a:endParaRPr b="0" i="0" sz="1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ient Layout 2">
  <p:cSld name="CUSTOM_1">
    <p:spTree>
      <p:nvGrpSpPr>
        <p:cNvPr id="585" name="Shape 585"/>
        <p:cNvGrpSpPr/>
        <p:nvPr/>
      </p:nvGrpSpPr>
      <p:grpSpPr>
        <a:xfrm>
          <a:off x="0" y="0"/>
          <a:ext cx="0" cy="0"/>
          <a:chOff x="0" y="0"/>
          <a:chExt cx="0" cy="0"/>
        </a:xfrm>
      </p:grpSpPr>
      <p:sp>
        <p:nvSpPr>
          <p:cNvPr id="586" name="Google Shape;586;p39"/>
          <p:cNvSpPr txBox="1"/>
          <p:nvPr/>
        </p:nvSpPr>
        <p:spPr>
          <a:xfrm>
            <a:off x="1350770" y="283428"/>
            <a:ext cx="6442800" cy="457500"/>
          </a:xfrm>
          <a:prstGeom prst="rect">
            <a:avLst/>
          </a:prstGeom>
          <a:noFill/>
          <a:ln>
            <a:noFill/>
          </a:ln>
        </p:spPr>
        <p:txBody>
          <a:bodyPr anchorCtr="0" anchor="t" bIns="0" lIns="0" spcFirstLastPara="1" rIns="0" wrap="square" tIns="7500">
            <a:noAutofit/>
          </a:bodyPr>
          <a:lstStyle/>
          <a:p>
            <a:pPr indent="0" lvl="0" marL="0" marR="0" rtl="0" algn="ctr">
              <a:lnSpc>
                <a:spcPct val="100000"/>
              </a:lnSpc>
              <a:spcBef>
                <a:spcPts val="0"/>
              </a:spcBef>
              <a:spcAft>
                <a:spcPts val="0"/>
              </a:spcAft>
              <a:buClr>
                <a:schemeClr val="dk1"/>
              </a:buClr>
              <a:buSzPts val="2800"/>
              <a:buFont typeface="Arial"/>
              <a:buNone/>
            </a:pPr>
            <a:r>
              <a:rPr b="0" i="0" lang="en" sz="2800" u="none" cap="none" strike="noStrike">
                <a:solidFill>
                  <a:srgbClr val="1A99F7"/>
                </a:solidFill>
                <a:latin typeface="Montserrat"/>
                <a:ea typeface="Montserrat"/>
                <a:cs typeface="Montserrat"/>
                <a:sym typeface="Montserrat"/>
              </a:rPr>
              <a:t>OUR CURRENT </a:t>
            </a:r>
            <a:r>
              <a:rPr b="0" i="0" lang="en" sz="2800" u="none" cap="none" strike="noStrike">
                <a:solidFill>
                  <a:srgbClr val="000000"/>
                </a:solidFill>
                <a:latin typeface="Montserrat"/>
                <a:ea typeface="Montserrat"/>
                <a:cs typeface="Montserrat"/>
                <a:sym typeface="Montserrat"/>
              </a:rPr>
              <a:t>ACTIVE CLIENTS</a:t>
            </a:r>
            <a:endParaRPr b="0" i="0" sz="28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1A99F7"/>
              </a:solidFill>
              <a:latin typeface="Arial"/>
              <a:ea typeface="Arial"/>
              <a:cs typeface="Arial"/>
              <a:sym typeface="Arial"/>
            </a:endParaRPr>
          </a:p>
        </p:txBody>
      </p:sp>
      <p:sp>
        <p:nvSpPr>
          <p:cNvPr id="587" name="Google Shape;587;p39"/>
          <p:cNvSpPr txBox="1"/>
          <p:nvPr/>
        </p:nvSpPr>
        <p:spPr>
          <a:xfrm>
            <a:off x="615884" y="983038"/>
            <a:ext cx="3046500" cy="148800"/>
          </a:xfrm>
          <a:prstGeom prst="rect">
            <a:avLst/>
          </a:prstGeom>
          <a:noFill/>
          <a:ln>
            <a:noFill/>
          </a:ln>
        </p:spPr>
        <p:txBody>
          <a:bodyPr anchorCtr="0" anchor="t" bIns="0" lIns="0" spcFirstLastPara="1" rIns="0" wrap="square" tIns="72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3567C7"/>
                </a:solidFill>
                <a:latin typeface="Montserrat Medium"/>
                <a:ea typeface="Montserrat Medium"/>
                <a:cs typeface="Montserrat Medium"/>
                <a:sym typeface="Montserrat Medium"/>
              </a:rPr>
              <a:t>BANKS </a:t>
            </a:r>
            <a:r>
              <a:rPr b="0" i="0" lang="en" sz="900" u="none" cap="none" strike="noStrike">
                <a:solidFill>
                  <a:srgbClr val="1A99F7"/>
                </a:solidFill>
                <a:latin typeface="Montserrat Medium"/>
                <a:ea typeface="Montserrat Medium"/>
                <a:cs typeface="Montserrat Medium"/>
                <a:sym typeface="Montserrat Medium"/>
              </a:rPr>
              <a:t>| </a:t>
            </a:r>
            <a:r>
              <a:rPr b="0" i="0" lang="en" sz="900" u="none" cap="none" strike="noStrike">
                <a:solidFill>
                  <a:srgbClr val="3567C7"/>
                </a:solidFill>
                <a:latin typeface="Montserrat Medium"/>
                <a:ea typeface="Montserrat Medium"/>
                <a:cs typeface="Montserrat Medium"/>
                <a:sym typeface="Montserrat Medium"/>
              </a:rPr>
              <a:t>CREDIT UNIONS </a:t>
            </a:r>
            <a:r>
              <a:rPr b="0" i="0" lang="en" sz="900" u="none" cap="none" strike="noStrike">
                <a:solidFill>
                  <a:srgbClr val="1A99F7"/>
                </a:solidFill>
                <a:latin typeface="Montserrat Medium"/>
                <a:ea typeface="Montserrat Medium"/>
                <a:cs typeface="Montserrat Medium"/>
                <a:sym typeface="Montserrat Medium"/>
              </a:rPr>
              <a:t>| </a:t>
            </a:r>
            <a:r>
              <a:rPr b="0" i="0" lang="en" sz="900" u="none" cap="none" strike="noStrike">
                <a:solidFill>
                  <a:srgbClr val="3567C7"/>
                </a:solidFill>
                <a:latin typeface="Montserrat Medium"/>
                <a:ea typeface="Montserrat Medium"/>
                <a:cs typeface="Montserrat Medium"/>
                <a:sym typeface="Montserrat Medium"/>
              </a:rPr>
              <a:t>FINTECH </a:t>
            </a:r>
            <a:r>
              <a:rPr b="0" i="0" lang="en" sz="900" u="none" cap="none" strike="noStrike">
                <a:solidFill>
                  <a:srgbClr val="1A99F7"/>
                </a:solidFill>
                <a:latin typeface="Montserrat Medium"/>
                <a:ea typeface="Montserrat Medium"/>
                <a:cs typeface="Montserrat Medium"/>
                <a:sym typeface="Montserrat Medium"/>
              </a:rPr>
              <a:t>| </a:t>
            </a:r>
            <a:r>
              <a:rPr b="0" i="0" lang="en" sz="900" u="none" cap="none" strike="noStrike">
                <a:solidFill>
                  <a:srgbClr val="3567C7"/>
                </a:solidFill>
                <a:latin typeface="Montserrat Medium"/>
                <a:ea typeface="Montserrat Medium"/>
                <a:cs typeface="Montserrat Medium"/>
                <a:sym typeface="Montserrat Medium"/>
              </a:rPr>
              <a:t>INSURANCE</a:t>
            </a:r>
            <a:endParaRPr b="0" i="0" sz="900" u="none" cap="none" strike="noStrike">
              <a:solidFill>
                <a:srgbClr val="000000"/>
              </a:solidFill>
              <a:latin typeface="Montserrat Medium"/>
              <a:ea typeface="Montserrat Medium"/>
              <a:cs typeface="Montserrat Medium"/>
              <a:sym typeface="Montserrat Medium"/>
            </a:endParaRPr>
          </a:p>
        </p:txBody>
      </p:sp>
      <p:sp>
        <p:nvSpPr>
          <p:cNvPr id="588" name="Google Shape;588;p39"/>
          <p:cNvSpPr/>
          <p:nvPr/>
        </p:nvSpPr>
        <p:spPr>
          <a:xfrm>
            <a:off x="627375" y="1248971"/>
            <a:ext cx="3680905" cy="0"/>
          </a:xfrm>
          <a:custGeom>
            <a:rect b="b" l="l" r="r" t="t"/>
            <a:pathLst>
              <a:path extrusionOk="0" h="120000" w="8089900">
                <a:moveTo>
                  <a:pt x="0" y="0"/>
                </a:moveTo>
                <a:lnTo>
                  <a:pt x="8089739" y="0"/>
                </a:lnTo>
              </a:path>
            </a:pathLst>
          </a:custGeom>
          <a:noFill/>
          <a:ln cap="flat" cmpd="sng" w="12550">
            <a:solidFill>
              <a:srgbClr val="1A99F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nvGrpSpPr>
          <p:cNvPr id="589" name="Google Shape;589;p39"/>
          <p:cNvGrpSpPr/>
          <p:nvPr/>
        </p:nvGrpSpPr>
        <p:grpSpPr>
          <a:xfrm>
            <a:off x="634319" y="1430596"/>
            <a:ext cx="728349" cy="295928"/>
            <a:chOff x="1394721" y="3145550"/>
            <a:chExt cx="1601470" cy="650678"/>
          </a:xfrm>
        </p:grpSpPr>
        <p:sp>
          <p:nvSpPr>
            <p:cNvPr id="590" name="Google Shape;590;p39"/>
            <p:cNvSpPr/>
            <p:nvPr/>
          </p:nvSpPr>
          <p:spPr>
            <a:xfrm>
              <a:off x="1394721" y="3233618"/>
              <a:ext cx="1601470" cy="562610"/>
            </a:xfrm>
            <a:custGeom>
              <a:rect b="b" l="l" r="r" t="t"/>
              <a:pathLst>
                <a:path extrusionOk="0" h="562610" w="1601470">
                  <a:moveTo>
                    <a:pt x="1521151" y="195889"/>
                  </a:moveTo>
                  <a:lnTo>
                    <a:pt x="1390914" y="195889"/>
                  </a:lnTo>
                  <a:lnTo>
                    <a:pt x="1365294" y="341053"/>
                  </a:lnTo>
                  <a:lnTo>
                    <a:pt x="1364289" y="345991"/>
                  </a:lnTo>
                  <a:lnTo>
                    <a:pt x="1363573" y="350979"/>
                  </a:lnTo>
                  <a:lnTo>
                    <a:pt x="1362731" y="360969"/>
                  </a:lnTo>
                  <a:lnTo>
                    <a:pt x="1362630" y="370945"/>
                  </a:lnTo>
                  <a:lnTo>
                    <a:pt x="1362930" y="380467"/>
                  </a:lnTo>
                  <a:lnTo>
                    <a:pt x="1379365" y="421460"/>
                  </a:lnTo>
                  <a:lnTo>
                    <a:pt x="1411634" y="444367"/>
                  </a:lnTo>
                  <a:lnTo>
                    <a:pt x="1449631" y="451010"/>
                  </a:lnTo>
                  <a:lnTo>
                    <a:pt x="1456973" y="451027"/>
                  </a:lnTo>
                  <a:lnTo>
                    <a:pt x="1464316" y="450853"/>
                  </a:lnTo>
                  <a:lnTo>
                    <a:pt x="1509415" y="447265"/>
                  </a:lnTo>
                  <a:lnTo>
                    <a:pt x="1558176" y="355892"/>
                  </a:lnTo>
                  <a:lnTo>
                    <a:pt x="1516489" y="355892"/>
                  </a:lnTo>
                  <a:lnTo>
                    <a:pt x="1509704" y="354611"/>
                  </a:lnTo>
                  <a:lnTo>
                    <a:pt x="1503535" y="351733"/>
                  </a:lnTo>
                  <a:lnTo>
                    <a:pt x="1498509" y="348542"/>
                  </a:lnTo>
                  <a:lnTo>
                    <a:pt x="1495795" y="342699"/>
                  </a:lnTo>
                  <a:lnTo>
                    <a:pt x="1496599" y="336793"/>
                  </a:lnTo>
                  <a:lnTo>
                    <a:pt x="1496599" y="335185"/>
                  </a:lnTo>
                  <a:lnTo>
                    <a:pt x="1497127" y="333589"/>
                  </a:lnTo>
                  <a:lnTo>
                    <a:pt x="1497127" y="331981"/>
                  </a:lnTo>
                  <a:lnTo>
                    <a:pt x="1497491" y="330963"/>
                  </a:lnTo>
                  <a:lnTo>
                    <a:pt x="1497680" y="329870"/>
                  </a:lnTo>
                  <a:lnTo>
                    <a:pt x="1497667" y="328777"/>
                  </a:lnTo>
                  <a:lnTo>
                    <a:pt x="1521151" y="195889"/>
                  </a:lnTo>
                  <a:close/>
                </a:path>
                <a:path extrusionOk="0" h="562610" w="1601470">
                  <a:moveTo>
                    <a:pt x="1523287" y="355465"/>
                  </a:moveTo>
                  <a:lnTo>
                    <a:pt x="1516489" y="355892"/>
                  </a:lnTo>
                  <a:lnTo>
                    <a:pt x="1558176" y="355892"/>
                  </a:lnTo>
                  <a:lnTo>
                    <a:pt x="1558224" y="355603"/>
                  </a:lnTo>
                  <a:lnTo>
                    <a:pt x="1531341" y="355603"/>
                  </a:lnTo>
                  <a:lnTo>
                    <a:pt x="1523287" y="355465"/>
                  </a:lnTo>
                  <a:close/>
                </a:path>
                <a:path extrusionOk="0" h="562610" w="1601470">
                  <a:moveTo>
                    <a:pt x="1559047" y="350665"/>
                  </a:moveTo>
                  <a:lnTo>
                    <a:pt x="1555843" y="351733"/>
                  </a:lnTo>
                  <a:lnTo>
                    <a:pt x="1551571" y="352261"/>
                  </a:lnTo>
                  <a:lnTo>
                    <a:pt x="1547299" y="353329"/>
                  </a:lnTo>
                  <a:lnTo>
                    <a:pt x="1539383" y="354887"/>
                  </a:lnTo>
                  <a:lnTo>
                    <a:pt x="1531341" y="355603"/>
                  </a:lnTo>
                  <a:lnTo>
                    <a:pt x="1558224" y="355603"/>
                  </a:lnTo>
                  <a:lnTo>
                    <a:pt x="1559047" y="350665"/>
                  </a:lnTo>
                  <a:close/>
                </a:path>
                <a:path extrusionOk="0" h="562610" w="1601470">
                  <a:moveTo>
                    <a:pt x="1601203" y="115824"/>
                  </a:moveTo>
                  <a:lnTo>
                    <a:pt x="1358886" y="115824"/>
                  </a:lnTo>
                  <a:lnTo>
                    <a:pt x="1344486" y="195889"/>
                  </a:lnTo>
                  <a:lnTo>
                    <a:pt x="1586804" y="195889"/>
                  </a:lnTo>
                  <a:lnTo>
                    <a:pt x="1601203" y="115824"/>
                  </a:lnTo>
                  <a:close/>
                </a:path>
                <a:path extrusionOk="0" h="562610" w="1601470">
                  <a:moveTo>
                    <a:pt x="1555843" y="0"/>
                  </a:moveTo>
                  <a:lnTo>
                    <a:pt x="1437882" y="11208"/>
                  </a:lnTo>
                  <a:lnTo>
                    <a:pt x="1405339" y="115824"/>
                  </a:lnTo>
                  <a:lnTo>
                    <a:pt x="1535563" y="115824"/>
                  </a:lnTo>
                  <a:lnTo>
                    <a:pt x="1555843" y="0"/>
                  </a:lnTo>
                  <a:close/>
                </a:path>
                <a:path extrusionOk="0" h="562610" w="1601470">
                  <a:moveTo>
                    <a:pt x="770188" y="464354"/>
                  </a:moveTo>
                  <a:lnTo>
                    <a:pt x="753627" y="557750"/>
                  </a:lnTo>
                  <a:lnTo>
                    <a:pt x="758967" y="558818"/>
                  </a:lnTo>
                  <a:lnTo>
                    <a:pt x="764847" y="559358"/>
                  </a:lnTo>
                  <a:lnTo>
                    <a:pt x="771256" y="560426"/>
                  </a:lnTo>
                  <a:lnTo>
                    <a:pt x="779639" y="561135"/>
                  </a:lnTo>
                  <a:lnTo>
                    <a:pt x="789530" y="561692"/>
                  </a:lnTo>
                  <a:lnTo>
                    <a:pt x="813411" y="562562"/>
                  </a:lnTo>
                  <a:lnTo>
                    <a:pt x="826897" y="562309"/>
                  </a:lnTo>
                  <a:lnTo>
                    <a:pt x="866788" y="556154"/>
                  </a:lnTo>
                  <a:lnTo>
                    <a:pt x="909496" y="535874"/>
                  </a:lnTo>
                  <a:lnTo>
                    <a:pt x="938181" y="509283"/>
                  </a:lnTo>
                  <a:lnTo>
                    <a:pt x="965332" y="471747"/>
                  </a:lnTo>
                  <a:lnTo>
                    <a:pt x="966914" y="469154"/>
                  </a:lnTo>
                  <a:lnTo>
                    <a:pt x="821956" y="469154"/>
                  </a:lnTo>
                  <a:lnTo>
                    <a:pt x="815845" y="468689"/>
                  </a:lnTo>
                  <a:lnTo>
                    <a:pt x="801110" y="468689"/>
                  </a:lnTo>
                  <a:lnTo>
                    <a:pt x="794664" y="468149"/>
                  </a:lnTo>
                  <a:lnTo>
                    <a:pt x="788332" y="467018"/>
                  </a:lnTo>
                  <a:lnTo>
                    <a:pt x="781923" y="465950"/>
                  </a:lnTo>
                  <a:lnTo>
                    <a:pt x="776043" y="465422"/>
                  </a:lnTo>
                  <a:lnTo>
                    <a:pt x="770188" y="464354"/>
                  </a:lnTo>
                  <a:close/>
                </a:path>
                <a:path extrusionOk="0" h="562610" w="1601470">
                  <a:moveTo>
                    <a:pt x="951652" y="116352"/>
                  </a:moveTo>
                  <a:lnTo>
                    <a:pt x="811816" y="116352"/>
                  </a:lnTo>
                  <a:lnTo>
                    <a:pt x="880672" y="437125"/>
                  </a:lnTo>
                  <a:lnTo>
                    <a:pt x="878536" y="443006"/>
                  </a:lnTo>
                  <a:lnTo>
                    <a:pt x="844910" y="467681"/>
                  </a:lnTo>
                  <a:lnTo>
                    <a:pt x="828904" y="469154"/>
                  </a:lnTo>
                  <a:lnTo>
                    <a:pt x="966914" y="469154"/>
                  </a:lnTo>
                  <a:lnTo>
                    <a:pt x="973993" y="457549"/>
                  </a:lnTo>
                  <a:lnTo>
                    <a:pt x="982072" y="443006"/>
                  </a:lnTo>
                  <a:lnTo>
                    <a:pt x="1061790" y="295165"/>
                  </a:lnTo>
                  <a:lnTo>
                    <a:pt x="974068" y="295165"/>
                  </a:lnTo>
                  <a:lnTo>
                    <a:pt x="951652" y="116352"/>
                  </a:lnTo>
                  <a:close/>
                </a:path>
                <a:path extrusionOk="0" h="562610" w="1601470">
                  <a:moveTo>
                    <a:pt x="815020" y="468626"/>
                  </a:moveTo>
                  <a:lnTo>
                    <a:pt x="807543" y="468626"/>
                  </a:lnTo>
                  <a:lnTo>
                    <a:pt x="801110" y="468689"/>
                  </a:lnTo>
                  <a:lnTo>
                    <a:pt x="815845" y="468689"/>
                  </a:lnTo>
                  <a:lnTo>
                    <a:pt x="815020" y="468626"/>
                  </a:lnTo>
                  <a:close/>
                </a:path>
                <a:path extrusionOk="0" h="562610" w="1601470">
                  <a:moveTo>
                    <a:pt x="769676" y="184970"/>
                  </a:moveTo>
                  <a:lnTo>
                    <a:pt x="600685" y="184970"/>
                  </a:lnTo>
                  <a:lnTo>
                    <a:pt x="609003" y="185209"/>
                  </a:lnTo>
                  <a:lnTo>
                    <a:pt x="617029" y="185809"/>
                  </a:lnTo>
                  <a:lnTo>
                    <a:pt x="639961" y="219574"/>
                  </a:lnTo>
                  <a:lnTo>
                    <a:pt x="640076" y="220629"/>
                  </a:lnTo>
                  <a:lnTo>
                    <a:pt x="639900" y="221911"/>
                  </a:lnTo>
                  <a:lnTo>
                    <a:pt x="639410" y="223105"/>
                  </a:lnTo>
                  <a:lnTo>
                    <a:pt x="637287" y="233772"/>
                  </a:lnTo>
                  <a:lnTo>
                    <a:pt x="605799" y="233772"/>
                  </a:lnTo>
                  <a:lnTo>
                    <a:pt x="585025" y="234214"/>
                  </a:lnTo>
                  <a:lnTo>
                    <a:pt x="543849" y="239294"/>
                  </a:lnTo>
                  <a:lnTo>
                    <a:pt x="506671" y="249117"/>
                  </a:lnTo>
                  <a:lnTo>
                    <a:pt x="459014" y="272209"/>
                  </a:lnTo>
                  <a:lnTo>
                    <a:pt x="425599" y="302557"/>
                  </a:lnTo>
                  <a:lnTo>
                    <a:pt x="405587" y="340533"/>
                  </a:lnTo>
                  <a:lnTo>
                    <a:pt x="402013" y="366535"/>
                  </a:lnTo>
                  <a:lnTo>
                    <a:pt x="402028" y="369877"/>
                  </a:lnTo>
                  <a:lnTo>
                    <a:pt x="415955" y="415422"/>
                  </a:lnTo>
                  <a:lnTo>
                    <a:pt x="458084" y="445071"/>
                  </a:lnTo>
                  <a:lnTo>
                    <a:pt x="499586" y="450470"/>
                  </a:lnTo>
                  <a:lnTo>
                    <a:pt x="520893" y="449561"/>
                  </a:lnTo>
                  <a:lnTo>
                    <a:pt x="571634" y="435530"/>
                  </a:lnTo>
                  <a:lnTo>
                    <a:pt x="603908" y="410672"/>
                  </a:lnTo>
                  <a:lnTo>
                    <a:pt x="612194" y="399770"/>
                  </a:lnTo>
                  <a:lnTo>
                    <a:pt x="737862" y="399770"/>
                  </a:lnTo>
                  <a:lnTo>
                    <a:pt x="738813" y="392947"/>
                  </a:lnTo>
                  <a:lnTo>
                    <a:pt x="740358" y="385005"/>
                  </a:lnTo>
                  <a:lnTo>
                    <a:pt x="742495" y="373006"/>
                  </a:lnTo>
                  <a:lnTo>
                    <a:pt x="574248" y="373006"/>
                  </a:lnTo>
                  <a:lnTo>
                    <a:pt x="568430" y="372554"/>
                  </a:lnTo>
                  <a:lnTo>
                    <a:pt x="565729" y="372390"/>
                  </a:lnTo>
                  <a:lnTo>
                    <a:pt x="563053" y="372026"/>
                  </a:lnTo>
                  <a:lnTo>
                    <a:pt x="560414" y="371486"/>
                  </a:lnTo>
                  <a:lnTo>
                    <a:pt x="557222" y="370983"/>
                  </a:lnTo>
                  <a:lnTo>
                    <a:pt x="544406" y="361346"/>
                  </a:lnTo>
                  <a:lnTo>
                    <a:pt x="542019" y="357714"/>
                  </a:lnTo>
                  <a:lnTo>
                    <a:pt x="540900" y="353392"/>
                  </a:lnTo>
                  <a:lnTo>
                    <a:pt x="541202" y="349069"/>
                  </a:lnTo>
                  <a:lnTo>
                    <a:pt x="541277" y="342196"/>
                  </a:lnTo>
                  <a:lnTo>
                    <a:pt x="565228" y="307708"/>
                  </a:lnTo>
                  <a:lnTo>
                    <a:pt x="607094" y="293157"/>
                  </a:lnTo>
                  <a:lnTo>
                    <a:pt x="615399" y="293029"/>
                  </a:lnTo>
                  <a:lnTo>
                    <a:pt x="756738" y="293029"/>
                  </a:lnTo>
                  <a:lnTo>
                    <a:pt x="768051" y="229500"/>
                  </a:lnTo>
                  <a:lnTo>
                    <a:pt x="769019" y="224562"/>
                  </a:lnTo>
                  <a:lnTo>
                    <a:pt x="769735" y="219574"/>
                  </a:lnTo>
                  <a:lnTo>
                    <a:pt x="770615" y="209949"/>
                  </a:lnTo>
                  <a:lnTo>
                    <a:pt x="770709" y="207625"/>
                  </a:lnTo>
                  <a:lnTo>
                    <a:pt x="770606" y="197348"/>
                  </a:lnTo>
                  <a:lnTo>
                    <a:pt x="770371" y="190209"/>
                  </a:lnTo>
                  <a:lnTo>
                    <a:pt x="770249" y="188413"/>
                  </a:lnTo>
                  <a:lnTo>
                    <a:pt x="769676" y="184970"/>
                  </a:lnTo>
                  <a:close/>
                </a:path>
                <a:path extrusionOk="0" h="562610" w="1601470">
                  <a:moveTo>
                    <a:pt x="737862" y="399770"/>
                  </a:moveTo>
                  <a:lnTo>
                    <a:pt x="613262" y="399770"/>
                  </a:lnTo>
                  <a:lnTo>
                    <a:pt x="612194" y="445142"/>
                  </a:lnTo>
                  <a:lnTo>
                    <a:pt x="737091" y="445142"/>
                  </a:lnTo>
                  <a:lnTo>
                    <a:pt x="736551" y="439802"/>
                  </a:lnTo>
                  <a:lnTo>
                    <a:pt x="736551" y="415250"/>
                  </a:lnTo>
                  <a:lnTo>
                    <a:pt x="737091" y="408301"/>
                  </a:lnTo>
                  <a:lnTo>
                    <a:pt x="737745" y="400611"/>
                  </a:lnTo>
                  <a:lnTo>
                    <a:pt x="737862" y="399770"/>
                  </a:lnTo>
                  <a:close/>
                </a:path>
                <a:path extrusionOk="0" h="562610" w="1601470">
                  <a:moveTo>
                    <a:pt x="1324194" y="115824"/>
                  </a:moveTo>
                  <a:lnTo>
                    <a:pt x="1193969" y="115824"/>
                  </a:lnTo>
                  <a:lnTo>
                    <a:pt x="1135793" y="445142"/>
                  </a:lnTo>
                  <a:lnTo>
                    <a:pt x="1266030" y="445142"/>
                  </a:lnTo>
                  <a:lnTo>
                    <a:pt x="1324194" y="115824"/>
                  </a:lnTo>
                  <a:close/>
                </a:path>
                <a:path extrusionOk="0" h="562610" w="1601470">
                  <a:moveTo>
                    <a:pt x="756738" y="293029"/>
                  </a:moveTo>
                  <a:lnTo>
                    <a:pt x="627675" y="293029"/>
                  </a:lnTo>
                  <a:lnTo>
                    <a:pt x="626607" y="297829"/>
                  </a:lnTo>
                  <a:lnTo>
                    <a:pt x="623835" y="307708"/>
                  </a:lnTo>
                  <a:lnTo>
                    <a:pt x="607977" y="347692"/>
                  </a:lnTo>
                  <a:lnTo>
                    <a:pt x="574248" y="373006"/>
                  </a:lnTo>
                  <a:lnTo>
                    <a:pt x="742495" y="373006"/>
                  </a:lnTo>
                  <a:lnTo>
                    <a:pt x="756738" y="293029"/>
                  </a:lnTo>
                  <a:close/>
                </a:path>
                <a:path extrusionOk="0" h="562610" w="1601470">
                  <a:moveTo>
                    <a:pt x="1158209" y="116352"/>
                  </a:moveTo>
                  <a:lnTo>
                    <a:pt x="1062665" y="116352"/>
                  </a:lnTo>
                  <a:lnTo>
                    <a:pt x="975136" y="295165"/>
                  </a:lnTo>
                  <a:lnTo>
                    <a:pt x="1061790" y="295165"/>
                  </a:lnTo>
                  <a:lnTo>
                    <a:pt x="1158209" y="116352"/>
                  </a:lnTo>
                  <a:close/>
                </a:path>
                <a:path extrusionOk="0" h="562610" w="1601470">
                  <a:moveTo>
                    <a:pt x="636219" y="107280"/>
                  </a:moveTo>
                  <a:lnTo>
                    <a:pt x="595949" y="108973"/>
                  </a:lnTo>
                  <a:lnTo>
                    <a:pt x="556142" y="115284"/>
                  </a:lnTo>
                  <a:lnTo>
                    <a:pt x="512689" y="130139"/>
                  </a:lnTo>
                  <a:lnTo>
                    <a:pt x="478585" y="151396"/>
                  </a:lnTo>
                  <a:lnTo>
                    <a:pt x="449020" y="187480"/>
                  </a:lnTo>
                  <a:lnTo>
                    <a:pt x="440330" y="207625"/>
                  </a:lnTo>
                  <a:lnTo>
                    <a:pt x="552422" y="223105"/>
                  </a:lnTo>
                  <a:lnTo>
                    <a:pt x="554559" y="218833"/>
                  </a:lnTo>
                  <a:lnTo>
                    <a:pt x="557210" y="214020"/>
                  </a:lnTo>
                  <a:lnTo>
                    <a:pt x="559346" y="209761"/>
                  </a:lnTo>
                  <a:lnTo>
                    <a:pt x="561733" y="205086"/>
                  </a:lnTo>
                  <a:lnTo>
                    <a:pt x="565000" y="200915"/>
                  </a:lnTo>
                  <a:lnTo>
                    <a:pt x="568958" y="197485"/>
                  </a:lnTo>
                  <a:lnTo>
                    <a:pt x="573368" y="193313"/>
                  </a:lnTo>
                  <a:lnTo>
                    <a:pt x="578658" y="190209"/>
                  </a:lnTo>
                  <a:lnTo>
                    <a:pt x="584438" y="188413"/>
                  </a:lnTo>
                  <a:lnTo>
                    <a:pt x="592404" y="186038"/>
                  </a:lnTo>
                  <a:lnTo>
                    <a:pt x="600685" y="184970"/>
                  </a:lnTo>
                  <a:lnTo>
                    <a:pt x="769676" y="184970"/>
                  </a:lnTo>
                  <a:lnTo>
                    <a:pt x="768395" y="177289"/>
                  </a:lnTo>
                  <a:lnTo>
                    <a:pt x="747343" y="138887"/>
                  </a:lnTo>
                  <a:lnTo>
                    <a:pt x="709735" y="117100"/>
                  </a:lnTo>
                  <a:lnTo>
                    <a:pt x="661924" y="108351"/>
                  </a:lnTo>
                  <a:lnTo>
                    <a:pt x="649084" y="107548"/>
                  </a:lnTo>
                  <a:lnTo>
                    <a:pt x="636219" y="107280"/>
                  </a:lnTo>
                  <a:close/>
                </a:path>
                <a:path extrusionOk="0" h="562610" w="1601470">
                  <a:moveTo>
                    <a:pt x="197386" y="116352"/>
                  </a:moveTo>
                  <a:lnTo>
                    <a:pt x="77928" y="116352"/>
                  </a:lnTo>
                  <a:lnTo>
                    <a:pt x="0" y="558290"/>
                  </a:lnTo>
                  <a:lnTo>
                    <a:pt x="129156" y="558290"/>
                  </a:lnTo>
                  <a:lnTo>
                    <a:pt x="152112" y="426458"/>
                  </a:lnTo>
                  <a:lnTo>
                    <a:pt x="298263" y="426458"/>
                  </a:lnTo>
                  <a:lnTo>
                    <a:pt x="338917" y="389102"/>
                  </a:lnTo>
                  <a:lnTo>
                    <a:pt x="352579" y="370204"/>
                  </a:lnTo>
                  <a:lnTo>
                    <a:pt x="207612" y="370204"/>
                  </a:lnTo>
                  <a:lnTo>
                    <a:pt x="199093" y="369877"/>
                  </a:lnTo>
                  <a:lnTo>
                    <a:pt x="170261" y="342195"/>
                  </a:lnTo>
                  <a:lnTo>
                    <a:pt x="170477" y="330745"/>
                  </a:lnTo>
                  <a:lnTo>
                    <a:pt x="183600" y="254065"/>
                  </a:lnTo>
                  <a:lnTo>
                    <a:pt x="196812" y="211352"/>
                  </a:lnTo>
                  <a:lnTo>
                    <a:pt x="231096" y="190549"/>
                  </a:lnTo>
                  <a:lnTo>
                    <a:pt x="389247" y="190549"/>
                  </a:lnTo>
                  <a:lnTo>
                    <a:pt x="387493" y="182004"/>
                  </a:lnTo>
                  <a:lnTo>
                    <a:pt x="384762" y="171635"/>
                  </a:lnTo>
                  <a:lnTo>
                    <a:pt x="380980" y="161632"/>
                  </a:lnTo>
                  <a:lnTo>
                    <a:pt x="379418" y="158520"/>
                  </a:lnTo>
                  <a:lnTo>
                    <a:pt x="189481" y="158520"/>
                  </a:lnTo>
                  <a:lnTo>
                    <a:pt x="197386" y="116352"/>
                  </a:lnTo>
                  <a:close/>
                </a:path>
                <a:path extrusionOk="0" h="562610" w="1601470">
                  <a:moveTo>
                    <a:pt x="298263" y="426458"/>
                  </a:moveTo>
                  <a:lnTo>
                    <a:pt x="153180" y="426458"/>
                  </a:lnTo>
                  <a:lnTo>
                    <a:pt x="158853" y="431757"/>
                  </a:lnTo>
                  <a:lnTo>
                    <a:pt x="201053" y="449986"/>
                  </a:lnTo>
                  <a:lnTo>
                    <a:pt x="224173" y="451538"/>
                  </a:lnTo>
                  <a:lnTo>
                    <a:pt x="239926" y="450226"/>
                  </a:lnTo>
                  <a:lnTo>
                    <a:pt x="255345" y="447000"/>
                  </a:lnTo>
                  <a:lnTo>
                    <a:pt x="270253" y="441906"/>
                  </a:lnTo>
                  <a:lnTo>
                    <a:pt x="284473" y="434989"/>
                  </a:lnTo>
                  <a:lnTo>
                    <a:pt x="298263" y="426458"/>
                  </a:lnTo>
                  <a:close/>
                </a:path>
                <a:path extrusionOk="0" h="562610" w="1601470">
                  <a:moveTo>
                    <a:pt x="389247" y="190549"/>
                  </a:moveTo>
                  <a:lnTo>
                    <a:pt x="231096" y="190549"/>
                  </a:lnTo>
                  <a:lnTo>
                    <a:pt x="239791" y="190561"/>
                  </a:lnTo>
                  <a:lnTo>
                    <a:pt x="247594" y="195839"/>
                  </a:lnTo>
                  <a:lnTo>
                    <a:pt x="257784" y="242317"/>
                  </a:lnTo>
                  <a:lnTo>
                    <a:pt x="257540" y="254809"/>
                  </a:lnTo>
                  <a:lnTo>
                    <a:pt x="250645" y="302354"/>
                  </a:lnTo>
                  <a:lnTo>
                    <a:pt x="236468" y="340067"/>
                  </a:lnTo>
                  <a:lnTo>
                    <a:pt x="207612" y="370204"/>
                  </a:lnTo>
                  <a:lnTo>
                    <a:pt x="352579" y="370204"/>
                  </a:lnTo>
                  <a:lnTo>
                    <a:pt x="377881" y="319177"/>
                  </a:lnTo>
                  <a:lnTo>
                    <a:pt x="389384" y="275283"/>
                  </a:lnTo>
                  <a:lnTo>
                    <a:pt x="392821" y="230041"/>
                  </a:lnTo>
                  <a:lnTo>
                    <a:pt x="392598" y="217925"/>
                  </a:lnTo>
                  <a:lnTo>
                    <a:pt x="391632" y="205858"/>
                  </a:lnTo>
                  <a:lnTo>
                    <a:pt x="389929" y="193873"/>
                  </a:lnTo>
                  <a:lnTo>
                    <a:pt x="389247" y="190549"/>
                  </a:lnTo>
                  <a:close/>
                </a:path>
                <a:path extrusionOk="0" h="562610" w="1601470">
                  <a:moveTo>
                    <a:pt x="295693" y="107280"/>
                  </a:moveTo>
                  <a:lnTo>
                    <a:pt x="253580" y="114602"/>
                  </a:lnTo>
                  <a:lnTo>
                    <a:pt x="217548" y="131890"/>
                  </a:lnTo>
                  <a:lnTo>
                    <a:pt x="190549" y="158520"/>
                  </a:lnTo>
                  <a:lnTo>
                    <a:pt x="379418" y="158520"/>
                  </a:lnTo>
                  <a:lnTo>
                    <a:pt x="348726" y="122026"/>
                  </a:lnTo>
                  <a:lnTo>
                    <a:pt x="307135" y="107695"/>
                  </a:lnTo>
                  <a:lnTo>
                    <a:pt x="295693" y="107280"/>
                  </a:lnTo>
                  <a:close/>
                </a:path>
                <a:path extrusionOk="0" h="562610" w="1601470">
                  <a:moveTo>
                    <a:pt x="197485" y="115824"/>
                  </a:moveTo>
                  <a:lnTo>
                    <a:pt x="197386" y="116352"/>
                  </a:lnTo>
                  <a:lnTo>
                    <a:pt x="197485" y="115824"/>
                  </a:lnTo>
                  <a:close/>
                </a:path>
              </a:pathLst>
            </a:custGeom>
            <a:solidFill>
              <a:srgbClr val="1370F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91" name="Google Shape;591;p39"/>
            <p:cNvSpPr/>
            <p:nvPr/>
          </p:nvSpPr>
          <p:spPr>
            <a:xfrm>
              <a:off x="2604712" y="3145550"/>
              <a:ext cx="188400" cy="1728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sp>
        <p:nvSpPr>
          <p:cNvPr id="592" name="Google Shape;592;p39"/>
          <p:cNvSpPr/>
          <p:nvPr/>
        </p:nvSpPr>
        <p:spPr>
          <a:xfrm>
            <a:off x="1534100" y="1412929"/>
            <a:ext cx="847500" cy="331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93" name="Google Shape;593;p39"/>
          <p:cNvSpPr/>
          <p:nvPr/>
        </p:nvSpPr>
        <p:spPr>
          <a:xfrm>
            <a:off x="2553125" y="1391842"/>
            <a:ext cx="850500" cy="3735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94" name="Google Shape;594;p39"/>
          <p:cNvSpPr/>
          <p:nvPr/>
        </p:nvSpPr>
        <p:spPr>
          <a:xfrm>
            <a:off x="3575012" y="1421208"/>
            <a:ext cx="731700" cy="3147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95" name="Google Shape;595;p39"/>
          <p:cNvSpPr txBox="1"/>
          <p:nvPr/>
        </p:nvSpPr>
        <p:spPr>
          <a:xfrm>
            <a:off x="615884" y="3037094"/>
            <a:ext cx="2758200" cy="148800"/>
          </a:xfrm>
          <a:prstGeom prst="rect">
            <a:avLst/>
          </a:prstGeom>
          <a:noFill/>
          <a:ln>
            <a:noFill/>
          </a:ln>
        </p:spPr>
        <p:txBody>
          <a:bodyPr anchorCtr="0" anchor="t" bIns="0" lIns="0" spcFirstLastPara="1" rIns="0" wrap="square" tIns="72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3567C7"/>
                </a:solidFill>
                <a:latin typeface="Montserrat Medium"/>
                <a:ea typeface="Montserrat Medium"/>
                <a:cs typeface="Montserrat Medium"/>
                <a:sym typeface="Montserrat Medium"/>
              </a:rPr>
              <a:t>HEALTH &amp; PHARMA </a:t>
            </a:r>
            <a:r>
              <a:rPr b="0" i="0" lang="en" sz="900" u="none" cap="none" strike="noStrike">
                <a:solidFill>
                  <a:srgbClr val="1A99F7"/>
                </a:solidFill>
                <a:latin typeface="Montserrat Medium"/>
                <a:ea typeface="Montserrat Medium"/>
                <a:cs typeface="Montserrat Medium"/>
                <a:sym typeface="Montserrat Medium"/>
              </a:rPr>
              <a:t>| </a:t>
            </a:r>
            <a:r>
              <a:rPr b="0" i="0" lang="en" sz="900" u="none" cap="none" strike="noStrike">
                <a:solidFill>
                  <a:srgbClr val="3567C7"/>
                </a:solidFill>
                <a:latin typeface="Montserrat Medium"/>
                <a:ea typeface="Montserrat Medium"/>
                <a:cs typeface="Montserrat Medium"/>
                <a:sym typeface="Montserrat Medium"/>
              </a:rPr>
              <a:t>TELECOM </a:t>
            </a:r>
            <a:r>
              <a:rPr b="0" i="0" lang="en" sz="900" u="none" cap="none" strike="noStrike">
                <a:solidFill>
                  <a:srgbClr val="1A99F7"/>
                </a:solidFill>
                <a:latin typeface="Montserrat Medium"/>
                <a:ea typeface="Montserrat Medium"/>
                <a:cs typeface="Montserrat Medium"/>
                <a:sym typeface="Montserrat Medium"/>
              </a:rPr>
              <a:t>| </a:t>
            </a:r>
            <a:r>
              <a:rPr b="0" i="0" lang="en" sz="900" u="none" cap="none" strike="noStrike">
                <a:solidFill>
                  <a:srgbClr val="3567C7"/>
                </a:solidFill>
                <a:latin typeface="Montserrat Medium"/>
                <a:ea typeface="Montserrat Medium"/>
                <a:cs typeface="Montserrat Medium"/>
                <a:sym typeface="Montserrat Medium"/>
              </a:rPr>
              <a:t>EDUCATION</a:t>
            </a:r>
            <a:endParaRPr b="0" i="0" sz="900" u="none" cap="none" strike="noStrike">
              <a:solidFill>
                <a:srgbClr val="000000"/>
              </a:solidFill>
              <a:latin typeface="Montserrat Medium"/>
              <a:ea typeface="Montserrat Medium"/>
              <a:cs typeface="Montserrat Medium"/>
              <a:sym typeface="Montserrat Medium"/>
            </a:endParaRPr>
          </a:p>
        </p:txBody>
      </p:sp>
      <p:sp>
        <p:nvSpPr>
          <p:cNvPr id="596" name="Google Shape;596;p39"/>
          <p:cNvSpPr/>
          <p:nvPr/>
        </p:nvSpPr>
        <p:spPr>
          <a:xfrm>
            <a:off x="627375" y="3303026"/>
            <a:ext cx="3680905" cy="0"/>
          </a:xfrm>
          <a:custGeom>
            <a:rect b="b" l="l" r="r" t="t"/>
            <a:pathLst>
              <a:path extrusionOk="0" h="120000" w="8089900">
                <a:moveTo>
                  <a:pt x="0" y="0"/>
                </a:moveTo>
                <a:lnTo>
                  <a:pt x="8089739" y="0"/>
                </a:lnTo>
              </a:path>
            </a:pathLst>
          </a:custGeom>
          <a:noFill/>
          <a:ln cap="flat" cmpd="sng" w="12550">
            <a:solidFill>
              <a:srgbClr val="1A99F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97" name="Google Shape;597;p39"/>
          <p:cNvSpPr/>
          <p:nvPr/>
        </p:nvSpPr>
        <p:spPr>
          <a:xfrm>
            <a:off x="627375" y="3445891"/>
            <a:ext cx="770400" cy="2367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98" name="Google Shape;598;p39"/>
          <p:cNvSpPr/>
          <p:nvPr/>
        </p:nvSpPr>
        <p:spPr>
          <a:xfrm>
            <a:off x="1548896" y="3475247"/>
            <a:ext cx="856200" cy="1779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99" name="Google Shape;599;p39"/>
          <p:cNvSpPr/>
          <p:nvPr/>
        </p:nvSpPr>
        <p:spPr>
          <a:xfrm>
            <a:off x="2557249" y="3479436"/>
            <a:ext cx="784500" cy="1476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00" name="Google Shape;600;p39"/>
          <p:cNvSpPr/>
          <p:nvPr/>
        </p:nvSpPr>
        <p:spPr>
          <a:xfrm>
            <a:off x="3492859" y="3460442"/>
            <a:ext cx="813900" cy="2076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01" name="Google Shape;601;p39"/>
          <p:cNvSpPr txBox="1"/>
          <p:nvPr/>
        </p:nvSpPr>
        <p:spPr>
          <a:xfrm>
            <a:off x="4688404" y="983038"/>
            <a:ext cx="879600" cy="148800"/>
          </a:xfrm>
          <a:prstGeom prst="rect">
            <a:avLst/>
          </a:prstGeom>
          <a:noFill/>
          <a:ln>
            <a:noFill/>
          </a:ln>
        </p:spPr>
        <p:txBody>
          <a:bodyPr anchorCtr="0" anchor="t" bIns="0" lIns="0" spcFirstLastPara="1" rIns="0" wrap="square" tIns="72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3567C7"/>
                </a:solidFill>
                <a:latin typeface="Montserrat Medium"/>
                <a:ea typeface="Montserrat Medium"/>
                <a:cs typeface="Montserrat Medium"/>
                <a:sym typeface="Montserrat Medium"/>
              </a:rPr>
              <a:t>IT &amp; SERVICES</a:t>
            </a:r>
            <a:endParaRPr b="0" i="0" sz="900" u="none" cap="none" strike="noStrike">
              <a:solidFill>
                <a:srgbClr val="000000"/>
              </a:solidFill>
              <a:latin typeface="Montserrat Medium"/>
              <a:ea typeface="Montserrat Medium"/>
              <a:cs typeface="Montserrat Medium"/>
              <a:sym typeface="Montserrat Medium"/>
            </a:endParaRPr>
          </a:p>
        </p:txBody>
      </p:sp>
      <p:grpSp>
        <p:nvGrpSpPr>
          <p:cNvPr id="602" name="Google Shape;602;p39"/>
          <p:cNvGrpSpPr/>
          <p:nvPr/>
        </p:nvGrpSpPr>
        <p:grpSpPr>
          <a:xfrm>
            <a:off x="4699559" y="1220396"/>
            <a:ext cx="3679287" cy="703894"/>
            <a:chOff x="10333243" y="2683369"/>
            <a:chExt cx="8089900" cy="1547700"/>
          </a:xfrm>
        </p:grpSpPr>
        <p:sp>
          <p:nvSpPr>
            <p:cNvPr id="603" name="Google Shape;603;p39"/>
            <p:cNvSpPr/>
            <p:nvPr/>
          </p:nvSpPr>
          <p:spPr>
            <a:xfrm>
              <a:off x="10333243" y="2746195"/>
              <a:ext cx="8089900" cy="0"/>
            </a:xfrm>
            <a:custGeom>
              <a:rect b="b" l="l" r="r" t="t"/>
              <a:pathLst>
                <a:path extrusionOk="0" h="120000" w="8089900">
                  <a:moveTo>
                    <a:pt x="0" y="0"/>
                  </a:moveTo>
                  <a:lnTo>
                    <a:pt x="8089739" y="0"/>
                  </a:lnTo>
                </a:path>
              </a:pathLst>
            </a:custGeom>
            <a:noFill/>
            <a:ln cap="flat" cmpd="sng" w="12550">
              <a:solidFill>
                <a:srgbClr val="1A99F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04" name="Google Shape;604;p39"/>
            <p:cNvSpPr/>
            <p:nvPr/>
          </p:nvSpPr>
          <p:spPr>
            <a:xfrm>
              <a:off x="14905305" y="2683369"/>
              <a:ext cx="1547700" cy="154770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sp>
        <p:nvSpPr>
          <p:cNvPr id="605" name="Google Shape;605;p39"/>
          <p:cNvSpPr/>
          <p:nvPr/>
        </p:nvSpPr>
        <p:spPr>
          <a:xfrm>
            <a:off x="4714068" y="1378655"/>
            <a:ext cx="552600" cy="387300"/>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06" name="Google Shape;606;p39"/>
          <p:cNvSpPr/>
          <p:nvPr/>
        </p:nvSpPr>
        <p:spPr>
          <a:xfrm>
            <a:off x="5447704" y="1497334"/>
            <a:ext cx="1160100" cy="150000"/>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07" name="Google Shape;607;p39"/>
          <p:cNvSpPr/>
          <p:nvPr/>
        </p:nvSpPr>
        <p:spPr>
          <a:xfrm>
            <a:off x="7654785" y="1493208"/>
            <a:ext cx="725100" cy="158400"/>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08" name="Google Shape;608;p39"/>
          <p:cNvSpPr/>
          <p:nvPr/>
        </p:nvSpPr>
        <p:spPr>
          <a:xfrm>
            <a:off x="7667392" y="1929071"/>
            <a:ext cx="25136" cy="25136"/>
          </a:xfrm>
          <a:custGeom>
            <a:rect b="b" l="l" r="r" t="t"/>
            <a:pathLst>
              <a:path extrusionOk="0" h="55245" w="55244">
                <a:moveTo>
                  <a:pt x="27354" y="0"/>
                </a:moveTo>
                <a:lnTo>
                  <a:pt x="16703" y="2150"/>
                </a:lnTo>
                <a:lnTo>
                  <a:pt x="8008" y="8013"/>
                </a:lnTo>
                <a:lnTo>
                  <a:pt x="2148" y="16708"/>
                </a:lnTo>
                <a:lnTo>
                  <a:pt x="0" y="27354"/>
                </a:lnTo>
                <a:lnTo>
                  <a:pt x="2148" y="38007"/>
                </a:lnTo>
                <a:lnTo>
                  <a:pt x="8008" y="46705"/>
                </a:lnTo>
                <a:lnTo>
                  <a:pt x="16703" y="52570"/>
                </a:lnTo>
                <a:lnTo>
                  <a:pt x="27354" y="54720"/>
                </a:lnTo>
                <a:lnTo>
                  <a:pt x="37999" y="52570"/>
                </a:lnTo>
                <a:lnTo>
                  <a:pt x="46694" y="46705"/>
                </a:lnTo>
                <a:lnTo>
                  <a:pt x="52558" y="38007"/>
                </a:lnTo>
                <a:lnTo>
                  <a:pt x="54708" y="27354"/>
                </a:lnTo>
                <a:lnTo>
                  <a:pt x="52558" y="16708"/>
                </a:lnTo>
                <a:lnTo>
                  <a:pt x="46694" y="8013"/>
                </a:lnTo>
                <a:lnTo>
                  <a:pt x="37999" y="2150"/>
                </a:lnTo>
                <a:lnTo>
                  <a:pt x="27354"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09" name="Google Shape;609;p39"/>
          <p:cNvSpPr/>
          <p:nvPr/>
        </p:nvSpPr>
        <p:spPr>
          <a:xfrm>
            <a:off x="7667392" y="2158004"/>
            <a:ext cx="25136" cy="25136"/>
          </a:xfrm>
          <a:custGeom>
            <a:rect b="b" l="l" r="r" t="t"/>
            <a:pathLst>
              <a:path extrusionOk="0" h="55245" w="55244">
                <a:moveTo>
                  <a:pt x="27354" y="0"/>
                </a:moveTo>
                <a:lnTo>
                  <a:pt x="16703" y="2150"/>
                </a:lnTo>
                <a:lnTo>
                  <a:pt x="8008" y="8014"/>
                </a:lnTo>
                <a:lnTo>
                  <a:pt x="2148" y="16713"/>
                </a:lnTo>
                <a:lnTo>
                  <a:pt x="0" y="27366"/>
                </a:lnTo>
                <a:lnTo>
                  <a:pt x="2148" y="38012"/>
                </a:lnTo>
                <a:lnTo>
                  <a:pt x="8008" y="46707"/>
                </a:lnTo>
                <a:lnTo>
                  <a:pt x="16703" y="52570"/>
                </a:lnTo>
                <a:lnTo>
                  <a:pt x="27354" y="54720"/>
                </a:lnTo>
                <a:lnTo>
                  <a:pt x="37999" y="52570"/>
                </a:lnTo>
                <a:lnTo>
                  <a:pt x="46694" y="46707"/>
                </a:lnTo>
                <a:lnTo>
                  <a:pt x="52558" y="38012"/>
                </a:lnTo>
                <a:lnTo>
                  <a:pt x="54708" y="27366"/>
                </a:lnTo>
                <a:lnTo>
                  <a:pt x="52558" y="16713"/>
                </a:lnTo>
                <a:lnTo>
                  <a:pt x="46694" y="8014"/>
                </a:lnTo>
                <a:lnTo>
                  <a:pt x="37999" y="2150"/>
                </a:lnTo>
                <a:lnTo>
                  <a:pt x="27354"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10" name="Google Shape;610;p39"/>
          <p:cNvSpPr/>
          <p:nvPr/>
        </p:nvSpPr>
        <p:spPr>
          <a:xfrm>
            <a:off x="7667392" y="2272473"/>
            <a:ext cx="25136" cy="25136"/>
          </a:xfrm>
          <a:custGeom>
            <a:rect b="b" l="l" r="r" t="t"/>
            <a:pathLst>
              <a:path extrusionOk="0" h="55245" w="55244">
                <a:moveTo>
                  <a:pt x="27354" y="0"/>
                </a:moveTo>
                <a:lnTo>
                  <a:pt x="16703" y="2148"/>
                </a:lnTo>
                <a:lnTo>
                  <a:pt x="8008" y="8008"/>
                </a:lnTo>
                <a:lnTo>
                  <a:pt x="2148" y="16703"/>
                </a:lnTo>
                <a:lnTo>
                  <a:pt x="0" y="27354"/>
                </a:lnTo>
                <a:lnTo>
                  <a:pt x="2148" y="37999"/>
                </a:lnTo>
                <a:lnTo>
                  <a:pt x="8008" y="46694"/>
                </a:lnTo>
                <a:lnTo>
                  <a:pt x="16703" y="52558"/>
                </a:lnTo>
                <a:lnTo>
                  <a:pt x="27354" y="54708"/>
                </a:lnTo>
                <a:lnTo>
                  <a:pt x="37999" y="52558"/>
                </a:lnTo>
                <a:lnTo>
                  <a:pt x="46694" y="46694"/>
                </a:lnTo>
                <a:lnTo>
                  <a:pt x="52558" y="37999"/>
                </a:lnTo>
                <a:lnTo>
                  <a:pt x="54708" y="27354"/>
                </a:lnTo>
                <a:lnTo>
                  <a:pt x="52558" y="16703"/>
                </a:lnTo>
                <a:lnTo>
                  <a:pt x="46694" y="8008"/>
                </a:lnTo>
                <a:lnTo>
                  <a:pt x="37999" y="2148"/>
                </a:lnTo>
                <a:lnTo>
                  <a:pt x="27354"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11" name="Google Shape;611;p39"/>
          <p:cNvSpPr/>
          <p:nvPr/>
        </p:nvSpPr>
        <p:spPr>
          <a:xfrm>
            <a:off x="7667392" y="2386942"/>
            <a:ext cx="25136" cy="25136"/>
          </a:xfrm>
          <a:custGeom>
            <a:rect b="b" l="l" r="r" t="t"/>
            <a:pathLst>
              <a:path extrusionOk="0" h="55245" w="55244">
                <a:moveTo>
                  <a:pt x="27354" y="0"/>
                </a:moveTo>
                <a:lnTo>
                  <a:pt x="16703" y="2148"/>
                </a:lnTo>
                <a:lnTo>
                  <a:pt x="8008" y="8008"/>
                </a:lnTo>
                <a:lnTo>
                  <a:pt x="2148" y="16703"/>
                </a:lnTo>
                <a:lnTo>
                  <a:pt x="0" y="27354"/>
                </a:lnTo>
                <a:lnTo>
                  <a:pt x="2148" y="38005"/>
                </a:lnTo>
                <a:lnTo>
                  <a:pt x="8008" y="46699"/>
                </a:lnTo>
                <a:lnTo>
                  <a:pt x="16703" y="52559"/>
                </a:lnTo>
                <a:lnTo>
                  <a:pt x="27354" y="54708"/>
                </a:lnTo>
                <a:lnTo>
                  <a:pt x="37999" y="52559"/>
                </a:lnTo>
                <a:lnTo>
                  <a:pt x="46694" y="46699"/>
                </a:lnTo>
                <a:lnTo>
                  <a:pt x="52558" y="38005"/>
                </a:lnTo>
                <a:lnTo>
                  <a:pt x="54708" y="27354"/>
                </a:lnTo>
                <a:lnTo>
                  <a:pt x="52558" y="16703"/>
                </a:lnTo>
                <a:lnTo>
                  <a:pt x="46694" y="8008"/>
                </a:lnTo>
                <a:lnTo>
                  <a:pt x="37999" y="2148"/>
                </a:lnTo>
                <a:lnTo>
                  <a:pt x="27354"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12" name="Google Shape;612;p39"/>
          <p:cNvSpPr/>
          <p:nvPr/>
        </p:nvSpPr>
        <p:spPr>
          <a:xfrm>
            <a:off x="7667392" y="2501411"/>
            <a:ext cx="25136" cy="25136"/>
          </a:xfrm>
          <a:custGeom>
            <a:rect b="b" l="l" r="r" t="t"/>
            <a:pathLst>
              <a:path extrusionOk="0" h="55245" w="55244">
                <a:moveTo>
                  <a:pt x="27354" y="0"/>
                </a:moveTo>
                <a:lnTo>
                  <a:pt x="16703" y="2148"/>
                </a:lnTo>
                <a:lnTo>
                  <a:pt x="8008" y="8008"/>
                </a:lnTo>
                <a:lnTo>
                  <a:pt x="2148" y="16703"/>
                </a:lnTo>
                <a:lnTo>
                  <a:pt x="0" y="27354"/>
                </a:lnTo>
                <a:lnTo>
                  <a:pt x="2148" y="38005"/>
                </a:lnTo>
                <a:lnTo>
                  <a:pt x="8008" y="46699"/>
                </a:lnTo>
                <a:lnTo>
                  <a:pt x="16703" y="52559"/>
                </a:lnTo>
                <a:lnTo>
                  <a:pt x="27354" y="54708"/>
                </a:lnTo>
                <a:lnTo>
                  <a:pt x="37999" y="52559"/>
                </a:lnTo>
                <a:lnTo>
                  <a:pt x="46694" y="46699"/>
                </a:lnTo>
                <a:lnTo>
                  <a:pt x="52558" y="38005"/>
                </a:lnTo>
                <a:lnTo>
                  <a:pt x="54708" y="27354"/>
                </a:lnTo>
                <a:lnTo>
                  <a:pt x="52558" y="16703"/>
                </a:lnTo>
                <a:lnTo>
                  <a:pt x="46694" y="8008"/>
                </a:lnTo>
                <a:lnTo>
                  <a:pt x="37999" y="2148"/>
                </a:lnTo>
                <a:lnTo>
                  <a:pt x="27354"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13" name="Google Shape;613;p39"/>
          <p:cNvSpPr/>
          <p:nvPr/>
        </p:nvSpPr>
        <p:spPr>
          <a:xfrm>
            <a:off x="6836197" y="1929071"/>
            <a:ext cx="25136" cy="25136"/>
          </a:xfrm>
          <a:custGeom>
            <a:rect b="b" l="l" r="r" t="t"/>
            <a:pathLst>
              <a:path extrusionOk="0" h="55245" w="55244">
                <a:moveTo>
                  <a:pt x="27354" y="0"/>
                </a:moveTo>
                <a:lnTo>
                  <a:pt x="16708" y="2150"/>
                </a:lnTo>
                <a:lnTo>
                  <a:pt x="8013" y="8013"/>
                </a:lnTo>
                <a:lnTo>
                  <a:pt x="2150" y="16708"/>
                </a:lnTo>
                <a:lnTo>
                  <a:pt x="0" y="27354"/>
                </a:lnTo>
                <a:lnTo>
                  <a:pt x="2150" y="38007"/>
                </a:lnTo>
                <a:lnTo>
                  <a:pt x="8013" y="46705"/>
                </a:lnTo>
                <a:lnTo>
                  <a:pt x="16708" y="52570"/>
                </a:lnTo>
                <a:lnTo>
                  <a:pt x="27354" y="54720"/>
                </a:lnTo>
                <a:lnTo>
                  <a:pt x="38001" y="52570"/>
                </a:lnTo>
                <a:lnTo>
                  <a:pt x="46701" y="46705"/>
                </a:lnTo>
                <a:lnTo>
                  <a:pt x="52568" y="38007"/>
                </a:lnTo>
                <a:lnTo>
                  <a:pt x="54720" y="27354"/>
                </a:lnTo>
                <a:lnTo>
                  <a:pt x="52568" y="16708"/>
                </a:lnTo>
                <a:lnTo>
                  <a:pt x="46701" y="8013"/>
                </a:lnTo>
                <a:lnTo>
                  <a:pt x="38001" y="2150"/>
                </a:lnTo>
                <a:lnTo>
                  <a:pt x="27354"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14" name="Google Shape;614;p39"/>
          <p:cNvSpPr/>
          <p:nvPr/>
        </p:nvSpPr>
        <p:spPr>
          <a:xfrm>
            <a:off x="6836197" y="2043535"/>
            <a:ext cx="25136" cy="25136"/>
          </a:xfrm>
          <a:custGeom>
            <a:rect b="b" l="l" r="r" t="t"/>
            <a:pathLst>
              <a:path extrusionOk="0" h="55245" w="55244">
                <a:moveTo>
                  <a:pt x="27354" y="0"/>
                </a:moveTo>
                <a:lnTo>
                  <a:pt x="16708" y="2150"/>
                </a:lnTo>
                <a:lnTo>
                  <a:pt x="8013" y="8014"/>
                </a:lnTo>
                <a:lnTo>
                  <a:pt x="2150" y="16713"/>
                </a:lnTo>
                <a:lnTo>
                  <a:pt x="0" y="27366"/>
                </a:lnTo>
                <a:lnTo>
                  <a:pt x="2150" y="38012"/>
                </a:lnTo>
                <a:lnTo>
                  <a:pt x="8013" y="46707"/>
                </a:lnTo>
                <a:lnTo>
                  <a:pt x="16708" y="52570"/>
                </a:lnTo>
                <a:lnTo>
                  <a:pt x="27354" y="54720"/>
                </a:lnTo>
                <a:lnTo>
                  <a:pt x="38001" y="52570"/>
                </a:lnTo>
                <a:lnTo>
                  <a:pt x="46701" y="46707"/>
                </a:lnTo>
                <a:lnTo>
                  <a:pt x="52568" y="38012"/>
                </a:lnTo>
                <a:lnTo>
                  <a:pt x="54720" y="27366"/>
                </a:lnTo>
                <a:lnTo>
                  <a:pt x="52568" y="16713"/>
                </a:lnTo>
                <a:lnTo>
                  <a:pt x="46701" y="8014"/>
                </a:lnTo>
                <a:lnTo>
                  <a:pt x="38001" y="2150"/>
                </a:lnTo>
                <a:lnTo>
                  <a:pt x="27354"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15" name="Google Shape;615;p39"/>
          <p:cNvSpPr/>
          <p:nvPr/>
        </p:nvSpPr>
        <p:spPr>
          <a:xfrm>
            <a:off x="6836197" y="2158004"/>
            <a:ext cx="25136" cy="25136"/>
          </a:xfrm>
          <a:custGeom>
            <a:rect b="b" l="l" r="r" t="t"/>
            <a:pathLst>
              <a:path extrusionOk="0" h="55245" w="55244">
                <a:moveTo>
                  <a:pt x="27354" y="0"/>
                </a:moveTo>
                <a:lnTo>
                  <a:pt x="16708" y="2150"/>
                </a:lnTo>
                <a:lnTo>
                  <a:pt x="8013" y="8014"/>
                </a:lnTo>
                <a:lnTo>
                  <a:pt x="2150" y="16713"/>
                </a:lnTo>
                <a:lnTo>
                  <a:pt x="0" y="27366"/>
                </a:lnTo>
                <a:lnTo>
                  <a:pt x="2150" y="38012"/>
                </a:lnTo>
                <a:lnTo>
                  <a:pt x="8013" y="46707"/>
                </a:lnTo>
                <a:lnTo>
                  <a:pt x="16708" y="52570"/>
                </a:lnTo>
                <a:lnTo>
                  <a:pt x="27354" y="54720"/>
                </a:lnTo>
                <a:lnTo>
                  <a:pt x="38001" y="52570"/>
                </a:lnTo>
                <a:lnTo>
                  <a:pt x="46701" y="46707"/>
                </a:lnTo>
                <a:lnTo>
                  <a:pt x="52568" y="38012"/>
                </a:lnTo>
                <a:lnTo>
                  <a:pt x="54720" y="27366"/>
                </a:lnTo>
                <a:lnTo>
                  <a:pt x="52568" y="16713"/>
                </a:lnTo>
                <a:lnTo>
                  <a:pt x="46701" y="8014"/>
                </a:lnTo>
                <a:lnTo>
                  <a:pt x="38001" y="2150"/>
                </a:lnTo>
                <a:lnTo>
                  <a:pt x="27354"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16" name="Google Shape;616;p39"/>
          <p:cNvSpPr/>
          <p:nvPr/>
        </p:nvSpPr>
        <p:spPr>
          <a:xfrm>
            <a:off x="6836197" y="2272473"/>
            <a:ext cx="25136" cy="25136"/>
          </a:xfrm>
          <a:custGeom>
            <a:rect b="b" l="l" r="r" t="t"/>
            <a:pathLst>
              <a:path extrusionOk="0" h="55245" w="55244">
                <a:moveTo>
                  <a:pt x="27354" y="0"/>
                </a:moveTo>
                <a:lnTo>
                  <a:pt x="16708" y="2148"/>
                </a:lnTo>
                <a:lnTo>
                  <a:pt x="8013" y="8008"/>
                </a:lnTo>
                <a:lnTo>
                  <a:pt x="2150" y="16703"/>
                </a:lnTo>
                <a:lnTo>
                  <a:pt x="0" y="27354"/>
                </a:lnTo>
                <a:lnTo>
                  <a:pt x="2150" y="37999"/>
                </a:lnTo>
                <a:lnTo>
                  <a:pt x="8013" y="46694"/>
                </a:lnTo>
                <a:lnTo>
                  <a:pt x="16708" y="52558"/>
                </a:lnTo>
                <a:lnTo>
                  <a:pt x="27354" y="54708"/>
                </a:lnTo>
                <a:lnTo>
                  <a:pt x="38001" y="52558"/>
                </a:lnTo>
                <a:lnTo>
                  <a:pt x="46701" y="46694"/>
                </a:lnTo>
                <a:lnTo>
                  <a:pt x="52568" y="37999"/>
                </a:lnTo>
                <a:lnTo>
                  <a:pt x="54720" y="27354"/>
                </a:lnTo>
                <a:lnTo>
                  <a:pt x="52568" y="16703"/>
                </a:lnTo>
                <a:lnTo>
                  <a:pt x="46701" y="8008"/>
                </a:lnTo>
                <a:lnTo>
                  <a:pt x="38001" y="2148"/>
                </a:lnTo>
                <a:lnTo>
                  <a:pt x="27354"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17" name="Google Shape;617;p39"/>
          <p:cNvSpPr/>
          <p:nvPr/>
        </p:nvSpPr>
        <p:spPr>
          <a:xfrm>
            <a:off x="6836197" y="2386942"/>
            <a:ext cx="25136" cy="25136"/>
          </a:xfrm>
          <a:custGeom>
            <a:rect b="b" l="l" r="r" t="t"/>
            <a:pathLst>
              <a:path extrusionOk="0" h="55245" w="55244">
                <a:moveTo>
                  <a:pt x="27354" y="0"/>
                </a:moveTo>
                <a:lnTo>
                  <a:pt x="16708" y="2148"/>
                </a:lnTo>
                <a:lnTo>
                  <a:pt x="8013" y="8008"/>
                </a:lnTo>
                <a:lnTo>
                  <a:pt x="2150" y="16703"/>
                </a:lnTo>
                <a:lnTo>
                  <a:pt x="0" y="27354"/>
                </a:lnTo>
                <a:lnTo>
                  <a:pt x="2150" y="38005"/>
                </a:lnTo>
                <a:lnTo>
                  <a:pt x="8013" y="46699"/>
                </a:lnTo>
                <a:lnTo>
                  <a:pt x="16708" y="52559"/>
                </a:lnTo>
                <a:lnTo>
                  <a:pt x="27354" y="54708"/>
                </a:lnTo>
                <a:lnTo>
                  <a:pt x="38001" y="52559"/>
                </a:lnTo>
                <a:lnTo>
                  <a:pt x="46701" y="46699"/>
                </a:lnTo>
                <a:lnTo>
                  <a:pt x="52568" y="38005"/>
                </a:lnTo>
                <a:lnTo>
                  <a:pt x="54720" y="27354"/>
                </a:lnTo>
                <a:lnTo>
                  <a:pt x="52568" y="16703"/>
                </a:lnTo>
                <a:lnTo>
                  <a:pt x="46701" y="8008"/>
                </a:lnTo>
                <a:lnTo>
                  <a:pt x="38001" y="2148"/>
                </a:lnTo>
                <a:lnTo>
                  <a:pt x="27354"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18" name="Google Shape;618;p39"/>
          <p:cNvSpPr/>
          <p:nvPr/>
        </p:nvSpPr>
        <p:spPr>
          <a:xfrm>
            <a:off x="6836197" y="2501411"/>
            <a:ext cx="25136" cy="25136"/>
          </a:xfrm>
          <a:custGeom>
            <a:rect b="b" l="l" r="r" t="t"/>
            <a:pathLst>
              <a:path extrusionOk="0" h="55245" w="55244">
                <a:moveTo>
                  <a:pt x="27354" y="0"/>
                </a:moveTo>
                <a:lnTo>
                  <a:pt x="16708" y="2148"/>
                </a:lnTo>
                <a:lnTo>
                  <a:pt x="8013" y="8008"/>
                </a:lnTo>
                <a:lnTo>
                  <a:pt x="2150" y="16703"/>
                </a:lnTo>
                <a:lnTo>
                  <a:pt x="0" y="27354"/>
                </a:lnTo>
                <a:lnTo>
                  <a:pt x="2150" y="38005"/>
                </a:lnTo>
                <a:lnTo>
                  <a:pt x="8013" y="46699"/>
                </a:lnTo>
                <a:lnTo>
                  <a:pt x="16708" y="52559"/>
                </a:lnTo>
                <a:lnTo>
                  <a:pt x="27354" y="54708"/>
                </a:lnTo>
                <a:lnTo>
                  <a:pt x="38001" y="52559"/>
                </a:lnTo>
                <a:lnTo>
                  <a:pt x="46701" y="46699"/>
                </a:lnTo>
                <a:lnTo>
                  <a:pt x="52568" y="38005"/>
                </a:lnTo>
                <a:lnTo>
                  <a:pt x="54720" y="27354"/>
                </a:lnTo>
                <a:lnTo>
                  <a:pt x="52568" y="16703"/>
                </a:lnTo>
                <a:lnTo>
                  <a:pt x="46701" y="8008"/>
                </a:lnTo>
                <a:lnTo>
                  <a:pt x="38001" y="2148"/>
                </a:lnTo>
                <a:lnTo>
                  <a:pt x="27354"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19" name="Google Shape;619;p39"/>
          <p:cNvSpPr/>
          <p:nvPr/>
        </p:nvSpPr>
        <p:spPr>
          <a:xfrm>
            <a:off x="6836197" y="2615875"/>
            <a:ext cx="25136" cy="25136"/>
          </a:xfrm>
          <a:custGeom>
            <a:rect b="b" l="l" r="r" t="t"/>
            <a:pathLst>
              <a:path extrusionOk="0" h="55245" w="55244">
                <a:moveTo>
                  <a:pt x="27354" y="0"/>
                </a:moveTo>
                <a:lnTo>
                  <a:pt x="16708" y="2152"/>
                </a:lnTo>
                <a:lnTo>
                  <a:pt x="8013" y="8019"/>
                </a:lnTo>
                <a:lnTo>
                  <a:pt x="2150" y="16718"/>
                </a:lnTo>
                <a:lnTo>
                  <a:pt x="0" y="27366"/>
                </a:lnTo>
                <a:lnTo>
                  <a:pt x="2150" y="38014"/>
                </a:lnTo>
                <a:lnTo>
                  <a:pt x="8013" y="46713"/>
                </a:lnTo>
                <a:lnTo>
                  <a:pt x="16708" y="52581"/>
                </a:lnTo>
                <a:lnTo>
                  <a:pt x="27354" y="54733"/>
                </a:lnTo>
                <a:lnTo>
                  <a:pt x="38001" y="52581"/>
                </a:lnTo>
                <a:lnTo>
                  <a:pt x="46701" y="46713"/>
                </a:lnTo>
                <a:lnTo>
                  <a:pt x="52568" y="38014"/>
                </a:lnTo>
                <a:lnTo>
                  <a:pt x="54720" y="27366"/>
                </a:lnTo>
                <a:lnTo>
                  <a:pt x="52568" y="16718"/>
                </a:lnTo>
                <a:lnTo>
                  <a:pt x="46701" y="8019"/>
                </a:lnTo>
                <a:lnTo>
                  <a:pt x="38001" y="2152"/>
                </a:lnTo>
                <a:lnTo>
                  <a:pt x="27354"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20" name="Google Shape;620;p39"/>
          <p:cNvSpPr/>
          <p:nvPr/>
        </p:nvSpPr>
        <p:spPr>
          <a:xfrm>
            <a:off x="6836197" y="2730344"/>
            <a:ext cx="25136" cy="25136"/>
          </a:xfrm>
          <a:custGeom>
            <a:rect b="b" l="l" r="r" t="t"/>
            <a:pathLst>
              <a:path extrusionOk="0" h="55245" w="55244">
                <a:moveTo>
                  <a:pt x="27354" y="0"/>
                </a:moveTo>
                <a:lnTo>
                  <a:pt x="16708" y="2150"/>
                </a:lnTo>
                <a:lnTo>
                  <a:pt x="8013" y="8014"/>
                </a:lnTo>
                <a:lnTo>
                  <a:pt x="2150" y="16713"/>
                </a:lnTo>
                <a:lnTo>
                  <a:pt x="0" y="27366"/>
                </a:lnTo>
                <a:lnTo>
                  <a:pt x="2150" y="38012"/>
                </a:lnTo>
                <a:lnTo>
                  <a:pt x="8013" y="46707"/>
                </a:lnTo>
                <a:lnTo>
                  <a:pt x="16708" y="52570"/>
                </a:lnTo>
                <a:lnTo>
                  <a:pt x="27354" y="54720"/>
                </a:lnTo>
                <a:lnTo>
                  <a:pt x="38001" y="52570"/>
                </a:lnTo>
                <a:lnTo>
                  <a:pt x="46701" y="46707"/>
                </a:lnTo>
                <a:lnTo>
                  <a:pt x="52568" y="38012"/>
                </a:lnTo>
                <a:lnTo>
                  <a:pt x="54720" y="27366"/>
                </a:lnTo>
                <a:lnTo>
                  <a:pt x="52568" y="16713"/>
                </a:lnTo>
                <a:lnTo>
                  <a:pt x="46701" y="8014"/>
                </a:lnTo>
                <a:lnTo>
                  <a:pt x="38001" y="2150"/>
                </a:lnTo>
                <a:lnTo>
                  <a:pt x="27354"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21" name="Google Shape;621;p39"/>
          <p:cNvSpPr/>
          <p:nvPr/>
        </p:nvSpPr>
        <p:spPr>
          <a:xfrm>
            <a:off x="5755382" y="1929071"/>
            <a:ext cx="25136" cy="25136"/>
          </a:xfrm>
          <a:custGeom>
            <a:rect b="b" l="l" r="r" t="t"/>
            <a:pathLst>
              <a:path extrusionOk="0" h="55245" w="55245">
                <a:moveTo>
                  <a:pt x="27341" y="0"/>
                </a:moveTo>
                <a:lnTo>
                  <a:pt x="16697" y="2150"/>
                </a:lnTo>
                <a:lnTo>
                  <a:pt x="8007" y="8013"/>
                </a:lnTo>
                <a:lnTo>
                  <a:pt x="2148" y="16708"/>
                </a:lnTo>
                <a:lnTo>
                  <a:pt x="0" y="27354"/>
                </a:lnTo>
                <a:lnTo>
                  <a:pt x="2148" y="38007"/>
                </a:lnTo>
                <a:lnTo>
                  <a:pt x="8007" y="46705"/>
                </a:lnTo>
                <a:lnTo>
                  <a:pt x="16697" y="52570"/>
                </a:lnTo>
                <a:lnTo>
                  <a:pt x="27341" y="54720"/>
                </a:lnTo>
                <a:lnTo>
                  <a:pt x="37994" y="52570"/>
                </a:lnTo>
                <a:lnTo>
                  <a:pt x="46693" y="46705"/>
                </a:lnTo>
                <a:lnTo>
                  <a:pt x="52557" y="38007"/>
                </a:lnTo>
                <a:lnTo>
                  <a:pt x="54708" y="27354"/>
                </a:lnTo>
                <a:lnTo>
                  <a:pt x="52557" y="16708"/>
                </a:lnTo>
                <a:lnTo>
                  <a:pt x="46693" y="8013"/>
                </a:lnTo>
                <a:lnTo>
                  <a:pt x="37994" y="2150"/>
                </a:lnTo>
                <a:lnTo>
                  <a:pt x="27341"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22" name="Google Shape;622;p39"/>
          <p:cNvSpPr/>
          <p:nvPr/>
        </p:nvSpPr>
        <p:spPr>
          <a:xfrm>
            <a:off x="5755382" y="2043535"/>
            <a:ext cx="25136" cy="25136"/>
          </a:xfrm>
          <a:custGeom>
            <a:rect b="b" l="l" r="r" t="t"/>
            <a:pathLst>
              <a:path extrusionOk="0" h="55245" w="55245">
                <a:moveTo>
                  <a:pt x="27341" y="0"/>
                </a:moveTo>
                <a:lnTo>
                  <a:pt x="16697" y="2150"/>
                </a:lnTo>
                <a:lnTo>
                  <a:pt x="8007" y="8014"/>
                </a:lnTo>
                <a:lnTo>
                  <a:pt x="2148" y="16713"/>
                </a:lnTo>
                <a:lnTo>
                  <a:pt x="0" y="27366"/>
                </a:lnTo>
                <a:lnTo>
                  <a:pt x="2148" y="38012"/>
                </a:lnTo>
                <a:lnTo>
                  <a:pt x="8007" y="46707"/>
                </a:lnTo>
                <a:lnTo>
                  <a:pt x="16697" y="52570"/>
                </a:lnTo>
                <a:lnTo>
                  <a:pt x="27341" y="54720"/>
                </a:lnTo>
                <a:lnTo>
                  <a:pt x="37994" y="52570"/>
                </a:lnTo>
                <a:lnTo>
                  <a:pt x="46693" y="46707"/>
                </a:lnTo>
                <a:lnTo>
                  <a:pt x="52557" y="38012"/>
                </a:lnTo>
                <a:lnTo>
                  <a:pt x="54708" y="27366"/>
                </a:lnTo>
                <a:lnTo>
                  <a:pt x="52557" y="16713"/>
                </a:lnTo>
                <a:lnTo>
                  <a:pt x="46693" y="8014"/>
                </a:lnTo>
                <a:lnTo>
                  <a:pt x="37994" y="2150"/>
                </a:lnTo>
                <a:lnTo>
                  <a:pt x="27341"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23" name="Google Shape;623;p39"/>
          <p:cNvSpPr/>
          <p:nvPr/>
        </p:nvSpPr>
        <p:spPr>
          <a:xfrm>
            <a:off x="5755382" y="2158004"/>
            <a:ext cx="25136" cy="25136"/>
          </a:xfrm>
          <a:custGeom>
            <a:rect b="b" l="l" r="r" t="t"/>
            <a:pathLst>
              <a:path extrusionOk="0" h="55245" w="55245">
                <a:moveTo>
                  <a:pt x="27341" y="0"/>
                </a:moveTo>
                <a:lnTo>
                  <a:pt x="16697" y="2150"/>
                </a:lnTo>
                <a:lnTo>
                  <a:pt x="8007" y="8014"/>
                </a:lnTo>
                <a:lnTo>
                  <a:pt x="2148" y="16713"/>
                </a:lnTo>
                <a:lnTo>
                  <a:pt x="0" y="27366"/>
                </a:lnTo>
                <a:lnTo>
                  <a:pt x="2148" y="38012"/>
                </a:lnTo>
                <a:lnTo>
                  <a:pt x="8007" y="46707"/>
                </a:lnTo>
                <a:lnTo>
                  <a:pt x="16697" y="52570"/>
                </a:lnTo>
                <a:lnTo>
                  <a:pt x="27341" y="54720"/>
                </a:lnTo>
                <a:lnTo>
                  <a:pt x="37994" y="52570"/>
                </a:lnTo>
                <a:lnTo>
                  <a:pt x="46693" y="46707"/>
                </a:lnTo>
                <a:lnTo>
                  <a:pt x="52557" y="38012"/>
                </a:lnTo>
                <a:lnTo>
                  <a:pt x="54708" y="27366"/>
                </a:lnTo>
                <a:lnTo>
                  <a:pt x="52557" y="16713"/>
                </a:lnTo>
                <a:lnTo>
                  <a:pt x="46693" y="8014"/>
                </a:lnTo>
                <a:lnTo>
                  <a:pt x="37994" y="2150"/>
                </a:lnTo>
                <a:lnTo>
                  <a:pt x="27341"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24" name="Google Shape;624;p39"/>
          <p:cNvSpPr/>
          <p:nvPr/>
        </p:nvSpPr>
        <p:spPr>
          <a:xfrm>
            <a:off x="5755382" y="2272473"/>
            <a:ext cx="25136" cy="25136"/>
          </a:xfrm>
          <a:custGeom>
            <a:rect b="b" l="l" r="r" t="t"/>
            <a:pathLst>
              <a:path extrusionOk="0" h="55245" w="55245">
                <a:moveTo>
                  <a:pt x="27341" y="0"/>
                </a:moveTo>
                <a:lnTo>
                  <a:pt x="16697" y="2148"/>
                </a:lnTo>
                <a:lnTo>
                  <a:pt x="8007" y="8008"/>
                </a:lnTo>
                <a:lnTo>
                  <a:pt x="2148" y="16703"/>
                </a:lnTo>
                <a:lnTo>
                  <a:pt x="0" y="27354"/>
                </a:lnTo>
                <a:lnTo>
                  <a:pt x="2148" y="37999"/>
                </a:lnTo>
                <a:lnTo>
                  <a:pt x="8007" y="46694"/>
                </a:lnTo>
                <a:lnTo>
                  <a:pt x="16697" y="52558"/>
                </a:lnTo>
                <a:lnTo>
                  <a:pt x="27341" y="54708"/>
                </a:lnTo>
                <a:lnTo>
                  <a:pt x="37994" y="52558"/>
                </a:lnTo>
                <a:lnTo>
                  <a:pt x="46693" y="46694"/>
                </a:lnTo>
                <a:lnTo>
                  <a:pt x="52557" y="37999"/>
                </a:lnTo>
                <a:lnTo>
                  <a:pt x="54708" y="27354"/>
                </a:lnTo>
                <a:lnTo>
                  <a:pt x="52557" y="16703"/>
                </a:lnTo>
                <a:lnTo>
                  <a:pt x="46693" y="8008"/>
                </a:lnTo>
                <a:lnTo>
                  <a:pt x="37994" y="2148"/>
                </a:lnTo>
                <a:lnTo>
                  <a:pt x="27341"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25" name="Google Shape;625;p39"/>
          <p:cNvSpPr/>
          <p:nvPr/>
        </p:nvSpPr>
        <p:spPr>
          <a:xfrm>
            <a:off x="5755382" y="2386942"/>
            <a:ext cx="25136" cy="25136"/>
          </a:xfrm>
          <a:custGeom>
            <a:rect b="b" l="l" r="r" t="t"/>
            <a:pathLst>
              <a:path extrusionOk="0" h="55245" w="55245">
                <a:moveTo>
                  <a:pt x="27341" y="0"/>
                </a:moveTo>
                <a:lnTo>
                  <a:pt x="16697" y="2148"/>
                </a:lnTo>
                <a:lnTo>
                  <a:pt x="8007" y="8008"/>
                </a:lnTo>
                <a:lnTo>
                  <a:pt x="2148" y="16703"/>
                </a:lnTo>
                <a:lnTo>
                  <a:pt x="0" y="27354"/>
                </a:lnTo>
                <a:lnTo>
                  <a:pt x="2148" y="38005"/>
                </a:lnTo>
                <a:lnTo>
                  <a:pt x="8007" y="46699"/>
                </a:lnTo>
                <a:lnTo>
                  <a:pt x="16697" y="52559"/>
                </a:lnTo>
                <a:lnTo>
                  <a:pt x="27341" y="54708"/>
                </a:lnTo>
                <a:lnTo>
                  <a:pt x="37994" y="52559"/>
                </a:lnTo>
                <a:lnTo>
                  <a:pt x="46693" y="46699"/>
                </a:lnTo>
                <a:lnTo>
                  <a:pt x="52557" y="38005"/>
                </a:lnTo>
                <a:lnTo>
                  <a:pt x="54708" y="27354"/>
                </a:lnTo>
                <a:lnTo>
                  <a:pt x="52557" y="16703"/>
                </a:lnTo>
                <a:lnTo>
                  <a:pt x="46693" y="8008"/>
                </a:lnTo>
                <a:lnTo>
                  <a:pt x="37994" y="2148"/>
                </a:lnTo>
                <a:lnTo>
                  <a:pt x="27341"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26" name="Google Shape;626;p39"/>
          <p:cNvSpPr/>
          <p:nvPr/>
        </p:nvSpPr>
        <p:spPr>
          <a:xfrm>
            <a:off x="5755382" y="2501411"/>
            <a:ext cx="25136" cy="25136"/>
          </a:xfrm>
          <a:custGeom>
            <a:rect b="b" l="l" r="r" t="t"/>
            <a:pathLst>
              <a:path extrusionOk="0" h="55245" w="55245">
                <a:moveTo>
                  <a:pt x="27341" y="0"/>
                </a:moveTo>
                <a:lnTo>
                  <a:pt x="16697" y="2148"/>
                </a:lnTo>
                <a:lnTo>
                  <a:pt x="8007" y="8008"/>
                </a:lnTo>
                <a:lnTo>
                  <a:pt x="2148" y="16703"/>
                </a:lnTo>
                <a:lnTo>
                  <a:pt x="0" y="27354"/>
                </a:lnTo>
                <a:lnTo>
                  <a:pt x="2148" y="38005"/>
                </a:lnTo>
                <a:lnTo>
                  <a:pt x="8007" y="46699"/>
                </a:lnTo>
                <a:lnTo>
                  <a:pt x="16697" y="52559"/>
                </a:lnTo>
                <a:lnTo>
                  <a:pt x="27341" y="54708"/>
                </a:lnTo>
                <a:lnTo>
                  <a:pt x="37994" y="52559"/>
                </a:lnTo>
                <a:lnTo>
                  <a:pt x="46693" y="46699"/>
                </a:lnTo>
                <a:lnTo>
                  <a:pt x="52557" y="38005"/>
                </a:lnTo>
                <a:lnTo>
                  <a:pt x="54708" y="27354"/>
                </a:lnTo>
                <a:lnTo>
                  <a:pt x="52557" y="16703"/>
                </a:lnTo>
                <a:lnTo>
                  <a:pt x="46693" y="8008"/>
                </a:lnTo>
                <a:lnTo>
                  <a:pt x="37994" y="2148"/>
                </a:lnTo>
                <a:lnTo>
                  <a:pt x="27341"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27" name="Google Shape;627;p39"/>
          <p:cNvSpPr/>
          <p:nvPr/>
        </p:nvSpPr>
        <p:spPr>
          <a:xfrm>
            <a:off x="5755382" y="2615875"/>
            <a:ext cx="25136" cy="25136"/>
          </a:xfrm>
          <a:custGeom>
            <a:rect b="b" l="l" r="r" t="t"/>
            <a:pathLst>
              <a:path extrusionOk="0" h="55245" w="55245">
                <a:moveTo>
                  <a:pt x="27341" y="0"/>
                </a:moveTo>
                <a:lnTo>
                  <a:pt x="16697" y="2152"/>
                </a:lnTo>
                <a:lnTo>
                  <a:pt x="8007" y="8019"/>
                </a:lnTo>
                <a:lnTo>
                  <a:pt x="2148" y="16718"/>
                </a:lnTo>
                <a:lnTo>
                  <a:pt x="0" y="27366"/>
                </a:lnTo>
                <a:lnTo>
                  <a:pt x="2148" y="38014"/>
                </a:lnTo>
                <a:lnTo>
                  <a:pt x="8007" y="46713"/>
                </a:lnTo>
                <a:lnTo>
                  <a:pt x="16697" y="52581"/>
                </a:lnTo>
                <a:lnTo>
                  <a:pt x="27341" y="54733"/>
                </a:lnTo>
                <a:lnTo>
                  <a:pt x="37994" y="52581"/>
                </a:lnTo>
                <a:lnTo>
                  <a:pt x="46693" y="46713"/>
                </a:lnTo>
                <a:lnTo>
                  <a:pt x="52557" y="38014"/>
                </a:lnTo>
                <a:lnTo>
                  <a:pt x="54708" y="27366"/>
                </a:lnTo>
                <a:lnTo>
                  <a:pt x="52557" y="16718"/>
                </a:lnTo>
                <a:lnTo>
                  <a:pt x="46693" y="8019"/>
                </a:lnTo>
                <a:lnTo>
                  <a:pt x="37994" y="2152"/>
                </a:lnTo>
                <a:lnTo>
                  <a:pt x="27341"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28" name="Google Shape;628;p39"/>
          <p:cNvSpPr/>
          <p:nvPr/>
        </p:nvSpPr>
        <p:spPr>
          <a:xfrm>
            <a:off x="5755382" y="2730344"/>
            <a:ext cx="25136" cy="25136"/>
          </a:xfrm>
          <a:custGeom>
            <a:rect b="b" l="l" r="r" t="t"/>
            <a:pathLst>
              <a:path extrusionOk="0" h="55245" w="55245">
                <a:moveTo>
                  <a:pt x="27341" y="0"/>
                </a:moveTo>
                <a:lnTo>
                  <a:pt x="16697" y="2150"/>
                </a:lnTo>
                <a:lnTo>
                  <a:pt x="8007" y="8014"/>
                </a:lnTo>
                <a:lnTo>
                  <a:pt x="2148" y="16713"/>
                </a:lnTo>
                <a:lnTo>
                  <a:pt x="0" y="27366"/>
                </a:lnTo>
                <a:lnTo>
                  <a:pt x="2148" y="38012"/>
                </a:lnTo>
                <a:lnTo>
                  <a:pt x="8007" y="46707"/>
                </a:lnTo>
                <a:lnTo>
                  <a:pt x="16697" y="52570"/>
                </a:lnTo>
                <a:lnTo>
                  <a:pt x="27341" y="54720"/>
                </a:lnTo>
                <a:lnTo>
                  <a:pt x="37994" y="52570"/>
                </a:lnTo>
                <a:lnTo>
                  <a:pt x="46693" y="46707"/>
                </a:lnTo>
                <a:lnTo>
                  <a:pt x="52557" y="38012"/>
                </a:lnTo>
                <a:lnTo>
                  <a:pt x="54708" y="27366"/>
                </a:lnTo>
                <a:lnTo>
                  <a:pt x="52557" y="16713"/>
                </a:lnTo>
                <a:lnTo>
                  <a:pt x="46693" y="8014"/>
                </a:lnTo>
                <a:lnTo>
                  <a:pt x="37994" y="2150"/>
                </a:lnTo>
                <a:lnTo>
                  <a:pt x="27341"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29" name="Google Shape;629;p39"/>
          <p:cNvSpPr/>
          <p:nvPr/>
        </p:nvSpPr>
        <p:spPr>
          <a:xfrm>
            <a:off x="4699896" y="1929071"/>
            <a:ext cx="25136" cy="25136"/>
          </a:xfrm>
          <a:custGeom>
            <a:rect b="b" l="l" r="r" t="t"/>
            <a:pathLst>
              <a:path extrusionOk="0" h="55245" w="55245">
                <a:moveTo>
                  <a:pt x="27341" y="0"/>
                </a:moveTo>
                <a:lnTo>
                  <a:pt x="16697" y="2150"/>
                </a:lnTo>
                <a:lnTo>
                  <a:pt x="8007" y="8013"/>
                </a:lnTo>
                <a:lnTo>
                  <a:pt x="2148" y="16708"/>
                </a:lnTo>
                <a:lnTo>
                  <a:pt x="0" y="27354"/>
                </a:lnTo>
                <a:lnTo>
                  <a:pt x="2148" y="38007"/>
                </a:lnTo>
                <a:lnTo>
                  <a:pt x="8007" y="46705"/>
                </a:lnTo>
                <a:lnTo>
                  <a:pt x="16697" y="52570"/>
                </a:lnTo>
                <a:lnTo>
                  <a:pt x="27341" y="54720"/>
                </a:lnTo>
                <a:lnTo>
                  <a:pt x="37994" y="52570"/>
                </a:lnTo>
                <a:lnTo>
                  <a:pt x="46693" y="46705"/>
                </a:lnTo>
                <a:lnTo>
                  <a:pt x="52557" y="38007"/>
                </a:lnTo>
                <a:lnTo>
                  <a:pt x="54708" y="27354"/>
                </a:lnTo>
                <a:lnTo>
                  <a:pt x="52557" y="16708"/>
                </a:lnTo>
                <a:lnTo>
                  <a:pt x="46693" y="8013"/>
                </a:lnTo>
                <a:lnTo>
                  <a:pt x="37994" y="2150"/>
                </a:lnTo>
                <a:lnTo>
                  <a:pt x="27341"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30" name="Google Shape;630;p39"/>
          <p:cNvSpPr/>
          <p:nvPr/>
        </p:nvSpPr>
        <p:spPr>
          <a:xfrm>
            <a:off x="4699896" y="2043535"/>
            <a:ext cx="25136" cy="25136"/>
          </a:xfrm>
          <a:custGeom>
            <a:rect b="b" l="l" r="r" t="t"/>
            <a:pathLst>
              <a:path extrusionOk="0" h="55245" w="55245">
                <a:moveTo>
                  <a:pt x="27341" y="0"/>
                </a:moveTo>
                <a:lnTo>
                  <a:pt x="16697" y="2150"/>
                </a:lnTo>
                <a:lnTo>
                  <a:pt x="8007" y="8014"/>
                </a:lnTo>
                <a:lnTo>
                  <a:pt x="2148" y="16713"/>
                </a:lnTo>
                <a:lnTo>
                  <a:pt x="0" y="27366"/>
                </a:lnTo>
                <a:lnTo>
                  <a:pt x="2148" y="38012"/>
                </a:lnTo>
                <a:lnTo>
                  <a:pt x="8007" y="46707"/>
                </a:lnTo>
                <a:lnTo>
                  <a:pt x="16697" y="52570"/>
                </a:lnTo>
                <a:lnTo>
                  <a:pt x="27341" y="54720"/>
                </a:lnTo>
                <a:lnTo>
                  <a:pt x="37994" y="52570"/>
                </a:lnTo>
                <a:lnTo>
                  <a:pt x="46693" y="46707"/>
                </a:lnTo>
                <a:lnTo>
                  <a:pt x="52557" y="38012"/>
                </a:lnTo>
                <a:lnTo>
                  <a:pt x="54708" y="27366"/>
                </a:lnTo>
                <a:lnTo>
                  <a:pt x="52557" y="16713"/>
                </a:lnTo>
                <a:lnTo>
                  <a:pt x="46693" y="8014"/>
                </a:lnTo>
                <a:lnTo>
                  <a:pt x="37994" y="2150"/>
                </a:lnTo>
                <a:lnTo>
                  <a:pt x="27341"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31" name="Google Shape;631;p39"/>
          <p:cNvSpPr/>
          <p:nvPr/>
        </p:nvSpPr>
        <p:spPr>
          <a:xfrm>
            <a:off x="4699896" y="2158004"/>
            <a:ext cx="25136" cy="25136"/>
          </a:xfrm>
          <a:custGeom>
            <a:rect b="b" l="l" r="r" t="t"/>
            <a:pathLst>
              <a:path extrusionOk="0" h="55245" w="55245">
                <a:moveTo>
                  <a:pt x="27341" y="0"/>
                </a:moveTo>
                <a:lnTo>
                  <a:pt x="16697" y="2150"/>
                </a:lnTo>
                <a:lnTo>
                  <a:pt x="8007" y="8014"/>
                </a:lnTo>
                <a:lnTo>
                  <a:pt x="2148" y="16713"/>
                </a:lnTo>
                <a:lnTo>
                  <a:pt x="0" y="27366"/>
                </a:lnTo>
                <a:lnTo>
                  <a:pt x="2148" y="38012"/>
                </a:lnTo>
                <a:lnTo>
                  <a:pt x="8007" y="46707"/>
                </a:lnTo>
                <a:lnTo>
                  <a:pt x="16697" y="52570"/>
                </a:lnTo>
                <a:lnTo>
                  <a:pt x="27341" y="54720"/>
                </a:lnTo>
                <a:lnTo>
                  <a:pt x="37994" y="52570"/>
                </a:lnTo>
                <a:lnTo>
                  <a:pt x="46693" y="46707"/>
                </a:lnTo>
                <a:lnTo>
                  <a:pt x="52557" y="38012"/>
                </a:lnTo>
                <a:lnTo>
                  <a:pt x="54708" y="27366"/>
                </a:lnTo>
                <a:lnTo>
                  <a:pt x="52557" y="16713"/>
                </a:lnTo>
                <a:lnTo>
                  <a:pt x="46693" y="8014"/>
                </a:lnTo>
                <a:lnTo>
                  <a:pt x="37994" y="2150"/>
                </a:lnTo>
                <a:lnTo>
                  <a:pt x="27341"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32" name="Google Shape;632;p39"/>
          <p:cNvSpPr/>
          <p:nvPr/>
        </p:nvSpPr>
        <p:spPr>
          <a:xfrm>
            <a:off x="4699896" y="2272473"/>
            <a:ext cx="25136" cy="25136"/>
          </a:xfrm>
          <a:custGeom>
            <a:rect b="b" l="l" r="r" t="t"/>
            <a:pathLst>
              <a:path extrusionOk="0" h="55245" w="55245">
                <a:moveTo>
                  <a:pt x="27341" y="0"/>
                </a:moveTo>
                <a:lnTo>
                  <a:pt x="16697" y="2148"/>
                </a:lnTo>
                <a:lnTo>
                  <a:pt x="8007" y="8008"/>
                </a:lnTo>
                <a:lnTo>
                  <a:pt x="2148" y="16703"/>
                </a:lnTo>
                <a:lnTo>
                  <a:pt x="0" y="27354"/>
                </a:lnTo>
                <a:lnTo>
                  <a:pt x="2148" y="37999"/>
                </a:lnTo>
                <a:lnTo>
                  <a:pt x="8007" y="46694"/>
                </a:lnTo>
                <a:lnTo>
                  <a:pt x="16697" y="52558"/>
                </a:lnTo>
                <a:lnTo>
                  <a:pt x="27341" y="54708"/>
                </a:lnTo>
                <a:lnTo>
                  <a:pt x="37994" y="52558"/>
                </a:lnTo>
                <a:lnTo>
                  <a:pt x="46693" y="46694"/>
                </a:lnTo>
                <a:lnTo>
                  <a:pt x="52557" y="37999"/>
                </a:lnTo>
                <a:lnTo>
                  <a:pt x="54708" y="27354"/>
                </a:lnTo>
                <a:lnTo>
                  <a:pt x="52557" y="16703"/>
                </a:lnTo>
                <a:lnTo>
                  <a:pt x="46693" y="8008"/>
                </a:lnTo>
                <a:lnTo>
                  <a:pt x="37994" y="2148"/>
                </a:lnTo>
                <a:lnTo>
                  <a:pt x="27341"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33" name="Google Shape;633;p39"/>
          <p:cNvSpPr/>
          <p:nvPr/>
        </p:nvSpPr>
        <p:spPr>
          <a:xfrm>
            <a:off x="4699896" y="2386942"/>
            <a:ext cx="25136" cy="25136"/>
          </a:xfrm>
          <a:custGeom>
            <a:rect b="b" l="l" r="r" t="t"/>
            <a:pathLst>
              <a:path extrusionOk="0" h="55245" w="55245">
                <a:moveTo>
                  <a:pt x="27341" y="0"/>
                </a:moveTo>
                <a:lnTo>
                  <a:pt x="16697" y="2148"/>
                </a:lnTo>
                <a:lnTo>
                  <a:pt x="8007" y="8008"/>
                </a:lnTo>
                <a:lnTo>
                  <a:pt x="2148" y="16703"/>
                </a:lnTo>
                <a:lnTo>
                  <a:pt x="0" y="27354"/>
                </a:lnTo>
                <a:lnTo>
                  <a:pt x="2148" y="38005"/>
                </a:lnTo>
                <a:lnTo>
                  <a:pt x="8007" y="46699"/>
                </a:lnTo>
                <a:lnTo>
                  <a:pt x="16697" y="52559"/>
                </a:lnTo>
                <a:lnTo>
                  <a:pt x="27341" y="54708"/>
                </a:lnTo>
                <a:lnTo>
                  <a:pt x="37994" y="52559"/>
                </a:lnTo>
                <a:lnTo>
                  <a:pt x="46693" y="46699"/>
                </a:lnTo>
                <a:lnTo>
                  <a:pt x="52557" y="38005"/>
                </a:lnTo>
                <a:lnTo>
                  <a:pt x="54708" y="27354"/>
                </a:lnTo>
                <a:lnTo>
                  <a:pt x="52557" y="16703"/>
                </a:lnTo>
                <a:lnTo>
                  <a:pt x="46693" y="8008"/>
                </a:lnTo>
                <a:lnTo>
                  <a:pt x="37994" y="2148"/>
                </a:lnTo>
                <a:lnTo>
                  <a:pt x="27341"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34" name="Google Shape;634;p39"/>
          <p:cNvSpPr/>
          <p:nvPr/>
        </p:nvSpPr>
        <p:spPr>
          <a:xfrm>
            <a:off x="4699896" y="2501411"/>
            <a:ext cx="25136" cy="25136"/>
          </a:xfrm>
          <a:custGeom>
            <a:rect b="b" l="l" r="r" t="t"/>
            <a:pathLst>
              <a:path extrusionOk="0" h="55245" w="55245">
                <a:moveTo>
                  <a:pt x="27341" y="0"/>
                </a:moveTo>
                <a:lnTo>
                  <a:pt x="16697" y="2148"/>
                </a:lnTo>
                <a:lnTo>
                  <a:pt x="8007" y="8008"/>
                </a:lnTo>
                <a:lnTo>
                  <a:pt x="2148" y="16703"/>
                </a:lnTo>
                <a:lnTo>
                  <a:pt x="0" y="27354"/>
                </a:lnTo>
                <a:lnTo>
                  <a:pt x="2148" y="38005"/>
                </a:lnTo>
                <a:lnTo>
                  <a:pt x="8007" y="46699"/>
                </a:lnTo>
                <a:lnTo>
                  <a:pt x="16697" y="52559"/>
                </a:lnTo>
                <a:lnTo>
                  <a:pt x="27341" y="54708"/>
                </a:lnTo>
                <a:lnTo>
                  <a:pt x="37994" y="52559"/>
                </a:lnTo>
                <a:lnTo>
                  <a:pt x="46693" y="46699"/>
                </a:lnTo>
                <a:lnTo>
                  <a:pt x="52557" y="38005"/>
                </a:lnTo>
                <a:lnTo>
                  <a:pt x="54708" y="27354"/>
                </a:lnTo>
                <a:lnTo>
                  <a:pt x="52557" y="16703"/>
                </a:lnTo>
                <a:lnTo>
                  <a:pt x="46693" y="8008"/>
                </a:lnTo>
                <a:lnTo>
                  <a:pt x="37994" y="2148"/>
                </a:lnTo>
                <a:lnTo>
                  <a:pt x="27341"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35" name="Google Shape;635;p39"/>
          <p:cNvSpPr/>
          <p:nvPr/>
        </p:nvSpPr>
        <p:spPr>
          <a:xfrm>
            <a:off x="4699896" y="2615875"/>
            <a:ext cx="25136" cy="25136"/>
          </a:xfrm>
          <a:custGeom>
            <a:rect b="b" l="l" r="r" t="t"/>
            <a:pathLst>
              <a:path extrusionOk="0" h="55245" w="55245">
                <a:moveTo>
                  <a:pt x="27341" y="0"/>
                </a:moveTo>
                <a:lnTo>
                  <a:pt x="16697" y="2152"/>
                </a:lnTo>
                <a:lnTo>
                  <a:pt x="8007" y="8019"/>
                </a:lnTo>
                <a:lnTo>
                  <a:pt x="2148" y="16718"/>
                </a:lnTo>
                <a:lnTo>
                  <a:pt x="0" y="27366"/>
                </a:lnTo>
                <a:lnTo>
                  <a:pt x="2148" y="38014"/>
                </a:lnTo>
                <a:lnTo>
                  <a:pt x="8007" y="46713"/>
                </a:lnTo>
                <a:lnTo>
                  <a:pt x="16697" y="52581"/>
                </a:lnTo>
                <a:lnTo>
                  <a:pt x="27341" y="54733"/>
                </a:lnTo>
                <a:lnTo>
                  <a:pt x="37994" y="52581"/>
                </a:lnTo>
                <a:lnTo>
                  <a:pt x="46693" y="46713"/>
                </a:lnTo>
                <a:lnTo>
                  <a:pt x="52557" y="38014"/>
                </a:lnTo>
                <a:lnTo>
                  <a:pt x="54708" y="27366"/>
                </a:lnTo>
                <a:lnTo>
                  <a:pt x="52557" y="16718"/>
                </a:lnTo>
                <a:lnTo>
                  <a:pt x="46693" y="8019"/>
                </a:lnTo>
                <a:lnTo>
                  <a:pt x="37994" y="2152"/>
                </a:lnTo>
                <a:lnTo>
                  <a:pt x="27341"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36" name="Google Shape;636;p39"/>
          <p:cNvSpPr/>
          <p:nvPr/>
        </p:nvSpPr>
        <p:spPr>
          <a:xfrm>
            <a:off x="4699896" y="2730344"/>
            <a:ext cx="25136" cy="25136"/>
          </a:xfrm>
          <a:custGeom>
            <a:rect b="b" l="l" r="r" t="t"/>
            <a:pathLst>
              <a:path extrusionOk="0" h="55245" w="55245">
                <a:moveTo>
                  <a:pt x="27341" y="0"/>
                </a:moveTo>
                <a:lnTo>
                  <a:pt x="16697" y="2150"/>
                </a:lnTo>
                <a:lnTo>
                  <a:pt x="8007" y="8014"/>
                </a:lnTo>
                <a:lnTo>
                  <a:pt x="2148" y="16713"/>
                </a:lnTo>
                <a:lnTo>
                  <a:pt x="0" y="27366"/>
                </a:lnTo>
                <a:lnTo>
                  <a:pt x="2148" y="38012"/>
                </a:lnTo>
                <a:lnTo>
                  <a:pt x="8007" y="46707"/>
                </a:lnTo>
                <a:lnTo>
                  <a:pt x="16697" y="52570"/>
                </a:lnTo>
                <a:lnTo>
                  <a:pt x="27341" y="54720"/>
                </a:lnTo>
                <a:lnTo>
                  <a:pt x="37994" y="52570"/>
                </a:lnTo>
                <a:lnTo>
                  <a:pt x="46693" y="46707"/>
                </a:lnTo>
                <a:lnTo>
                  <a:pt x="52557" y="38012"/>
                </a:lnTo>
                <a:lnTo>
                  <a:pt x="54708" y="27366"/>
                </a:lnTo>
                <a:lnTo>
                  <a:pt x="52557" y="16713"/>
                </a:lnTo>
                <a:lnTo>
                  <a:pt x="46693" y="8014"/>
                </a:lnTo>
                <a:lnTo>
                  <a:pt x="37994" y="2150"/>
                </a:lnTo>
                <a:lnTo>
                  <a:pt x="27341"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37" name="Google Shape;637;p39"/>
          <p:cNvSpPr/>
          <p:nvPr/>
        </p:nvSpPr>
        <p:spPr>
          <a:xfrm>
            <a:off x="3663378" y="1929071"/>
            <a:ext cx="25136" cy="25136"/>
          </a:xfrm>
          <a:custGeom>
            <a:rect b="b" l="l" r="r" t="t"/>
            <a:pathLst>
              <a:path extrusionOk="0" h="55245" w="55245">
                <a:moveTo>
                  <a:pt x="27341" y="0"/>
                </a:moveTo>
                <a:lnTo>
                  <a:pt x="16697" y="2150"/>
                </a:lnTo>
                <a:lnTo>
                  <a:pt x="8007" y="8013"/>
                </a:lnTo>
                <a:lnTo>
                  <a:pt x="2148" y="16708"/>
                </a:lnTo>
                <a:lnTo>
                  <a:pt x="0" y="27354"/>
                </a:lnTo>
                <a:lnTo>
                  <a:pt x="2148" y="38007"/>
                </a:lnTo>
                <a:lnTo>
                  <a:pt x="8007" y="46705"/>
                </a:lnTo>
                <a:lnTo>
                  <a:pt x="16697" y="52570"/>
                </a:lnTo>
                <a:lnTo>
                  <a:pt x="27341" y="54720"/>
                </a:lnTo>
                <a:lnTo>
                  <a:pt x="37994" y="52570"/>
                </a:lnTo>
                <a:lnTo>
                  <a:pt x="46693" y="46705"/>
                </a:lnTo>
                <a:lnTo>
                  <a:pt x="52557" y="38007"/>
                </a:lnTo>
                <a:lnTo>
                  <a:pt x="54708" y="27354"/>
                </a:lnTo>
                <a:lnTo>
                  <a:pt x="52557" y="16708"/>
                </a:lnTo>
                <a:lnTo>
                  <a:pt x="46693" y="8013"/>
                </a:lnTo>
                <a:lnTo>
                  <a:pt x="37994" y="2150"/>
                </a:lnTo>
                <a:lnTo>
                  <a:pt x="27341"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38" name="Google Shape;638;p39"/>
          <p:cNvSpPr/>
          <p:nvPr/>
        </p:nvSpPr>
        <p:spPr>
          <a:xfrm>
            <a:off x="3663378" y="2043535"/>
            <a:ext cx="25136" cy="25136"/>
          </a:xfrm>
          <a:custGeom>
            <a:rect b="b" l="l" r="r" t="t"/>
            <a:pathLst>
              <a:path extrusionOk="0" h="55245" w="55245">
                <a:moveTo>
                  <a:pt x="27341" y="0"/>
                </a:moveTo>
                <a:lnTo>
                  <a:pt x="16697" y="2150"/>
                </a:lnTo>
                <a:lnTo>
                  <a:pt x="8007" y="8014"/>
                </a:lnTo>
                <a:lnTo>
                  <a:pt x="2148" y="16713"/>
                </a:lnTo>
                <a:lnTo>
                  <a:pt x="0" y="27366"/>
                </a:lnTo>
                <a:lnTo>
                  <a:pt x="2148" y="38012"/>
                </a:lnTo>
                <a:lnTo>
                  <a:pt x="8007" y="46707"/>
                </a:lnTo>
                <a:lnTo>
                  <a:pt x="16697" y="52570"/>
                </a:lnTo>
                <a:lnTo>
                  <a:pt x="27341" y="54720"/>
                </a:lnTo>
                <a:lnTo>
                  <a:pt x="37994" y="52570"/>
                </a:lnTo>
                <a:lnTo>
                  <a:pt x="46693" y="46707"/>
                </a:lnTo>
                <a:lnTo>
                  <a:pt x="52557" y="38012"/>
                </a:lnTo>
                <a:lnTo>
                  <a:pt x="54708" y="27366"/>
                </a:lnTo>
                <a:lnTo>
                  <a:pt x="52557" y="16713"/>
                </a:lnTo>
                <a:lnTo>
                  <a:pt x="46693" y="8014"/>
                </a:lnTo>
                <a:lnTo>
                  <a:pt x="37994" y="2150"/>
                </a:lnTo>
                <a:lnTo>
                  <a:pt x="27341"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39" name="Google Shape;639;p39"/>
          <p:cNvSpPr/>
          <p:nvPr/>
        </p:nvSpPr>
        <p:spPr>
          <a:xfrm>
            <a:off x="2633072" y="1929071"/>
            <a:ext cx="25136" cy="25136"/>
          </a:xfrm>
          <a:custGeom>
            <a:rect b="b" l="l" r="r" t="t"/>
            <a:pathLst>
              <a:path extrusionOk="0" h="55245" w="55245">
                <a:moveTo>
                  <a:pt x="27341" y="0"/>
                </a:moveTo>
                <a:lnTo>
                  <a:pt x="16697" y="2150"/>
                </a:lnTo>
                <a:lnTo>
                  <a:pt x="8007" y="8013"/>
                </a:lnTo>
                <a:lnTo>
                  <a:pt x="2148" y="16708"/>
                </a:lnTo>
                <a:lnTo>
                  <a:pt x="0" y="27354"/>
                </a:lnTo>
                <a:lnTo>
                  <a:pt x="2148" y="38007"/>
                </a:lnTo>
                <a:lnTo>
                  <a:pt x="8007" y="46705"/>
                </a:lnTo>
                <a:lnTo>
                  <a:pt x="16697" y="52570"/>
                </a:lnTo>
                <a:lnTo>
                  <a:pt x="27341" y="54720"/>
                </a:lnTo>
                <a:lnTo>
                  <a:pt x="37994" y="52570"/>
                </a:lnTo>
                <a:lnTo>
                  <a:pt x="46693" y="46705"/>
                </a:lnTo>
                <a:lnTo>
                  <a:pt x="52557" y="38007"/>
                </a:lnTo>
                <a:lnTo>
                  <a:pt x="54708" y="27354"/>
                </a:lnTo>
                <a:lnTo>
                  <a:pt x="52557" y="16708"/>
                </a:lnTo>
                <a:lnTo>
                  <a:pt x="46693" y="8013"/>
                </a:lnTo>
                <a:lnTo>
                  <a:pt x="37994" y="2150"/>
                </a:lnTo>
                <a:lnTo>
                  <a:pt x="27341"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40" name="Google Shape;640;p39"/>
          <p:cNvSpPr/>
          <p:nvPr/>
        </p:nvSpPr>
        <p:spPr>
          <a:xfrm>
            <a:off x="2633072" y="2043535"/>
            <a:ext cx="25136" cy="25136"/>
          </a:xfrm>
          <a:custGeom>
            <a:rect b="b" l="l" r="r" t="t"/>
            <a:pathLst>
              <a:path extrusionOk="0" h="55245" w="55245">
                <a:moveTo>
                  <a:pt x="27341" y="0"/>
                </a:moveTo>
                <a:lnTo>
                  <a:pt x="16697" y="2150"/>
                </a:lnTo>
                <a:lnTo>
                  <a:pt x="8007" y="8014"/>
                </a:lnTo>
                <a:lnTo>
                  <a:pt x="2148" y="16713"/>
                </a:lnTo>
                <a:lnTo>
                  <a:pt x="0" y="27366"/>
                </a:lnTo>
                <a:lnTo>
                  <a:pt x="2148" y="38012"/>
                </a:lnTo>
                <a:lnTo>
                  <a:pt x="8007" y="46707"/>
                </a:lnTo>
                <a:lnTo>
                  <a:pt x="16697" y="52570"/>
                </a:lnTo>
                <a:lnTo>
                  <a:pt x="27341" y="54720"/>
                </a:lnTo>
                <a:lnTo>
                  <a:pt x="37994" y="52570"/>
                </a:lnTo>
                <a:lnTo>
                  <a:pt x="46693" y="46707"/>
                </a:lnTo>
                <a:lnTo>
                  <a:pt x="52557" y="38012"/>
                </a:lnTo>
                <a:lnTo>
                  <a:pt x="54708" y="27366"/>
                </a:lnTo>
                <a:lnTo>
                  <a:pt x="52557" y="16713"/>
                </a:lnTo>
                <a:lnTo>
                  <a:pt x="46693" y="8014"/>
                </a:lnTo>
                <a:lnTo>
                  <a:pt x="37994" y="2150"/>
                </a:lnTo>
                <a:lnTo>
                  <a:pt x="27341"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41" name="Google Shape;641;p39"/>
          <p:cNvSpPr/>
          <p:nvPr/>
        </p:nvSpPr>
        <p:spPr>
          <a:xfrm>
            <a:off x="2633072" y="2158004"/>
            <a:ext cx="25136" cy="25136"/>
          </a:xfrm>
          <a:custGeom>
            <a:rect b="b" l="l" r="r" t="t"/>
            <a:pathLst>
              <a:path extrusionOk="0" h="55245" w="55245">
                <a:moveTo>
                  <a:pt x="27341" y="0"/>
                </a:moveTo>
                <a:lnTo>
                  <a:pt x="16697" y="2150"/>
                </a:lnTo>
                <a:lnTo>
                  <a:pt x="8007" y="8014"/>
                </a:lnTo>
                <a:lnTo>
                  <a:pt x="2148" y="16713"/>
                </a:lnTo>
                <a:lnTo>
                  <a:pt x="0" y="27366"/>
                </a:lnTo>
                <a:lnTo>
                  <a:pt x="2148" y="38012"/>
                </a:lnTo>
                <a:lnTo>
                  <a:pt x="8007" y="46707"/>
                </a:lnTo>
                <a:lnTo>
                  <a:pt x="16697" y="52570"/>
                </a:lnTo>
                <a:lnTo>
                  <a:pt x="27341" y="54720"/>
                </a:lnTo>
                <a:lnTo>
                  <a:pt x="37994" y="52570"/>
                </a:lnTo>
                <a:lnTo>
                  <a:pt x="46693" y="46707"/>
                </a:lnTo>
                <a:lnTo>
                  <a:pt x="52557" y="38012"/>
                </a:lnTo>
                <a:lnTo>
                  <a:pt x="54708" y="27366"/>
                </a:lnTo>
                <a:lnTo>
                  <a:pt x="52557" y="16713"/>
                </a:lnTo>
                <a:lnTo>
                  <a:pt x="46693" y="8014"/>
                </a:lnTo>
                <a:lnTo>
                  <a:pt x="37994" y="2150"/>
                </a:lnTo>
                <a:lnTo>
                  <a:pt x="27341"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42" name="Google Shape;642;p39"/>
          <p:cNvSpPr/>
          <p:nvPr/>
        </p:nvSpPr>
        <p:spPr>
          <a:xfrm>
            <a:off x="2633072" y="2272473"/>
            <a:ext cx="25136" cy="25136"/>
          </a:xfrm>
          <a:custGeom>
            <a:rect b="b" l="l" r="r" t="t"/>
            <a:pathLst>
              <a:path extrusionOk="0" h="55245" w="55245">
                <a:moveTo>
                  <a:pt x="27341" y="0"/>
                </a:moveTo>
                <a:lnTo>
                  <a:pt x="16697" y="2148"/>
                </a:lnTo>
                <a:lnTo>
                  <a:pt x="8007" y="8008"/>
                </a:lnTo>
                <a:lnTo>
                  <a:pt x="2148" y="16703"/>
                </a:lnTo>
                <a:lnTo>
                  <a:pt x="0" y="27354"/>
                </a:lnTo>
                <a:lnTo>
                  <a:pt x="2148" y="37999"/>
                </a:lnTo>
                <a:lnTo>
                  <a:pt x="8007" y="46694"/>
                </a:lnTo>
                <a:lnTo>
                  <a:pt x="16697" y="52558"/>
                </a:lnTo>
                <a:lnTo>
                  <a:pt x="27341" y="54708"/>
                </a:lnTo>
                <a:lnTo>
                  <a:pt x="37994" y="52558"/>
                </a:lnTo>
                <a:lnTo>
                  <a:pt x="46693" y="46694"/>
                </a:lnTo>
                <a:lnTo>
                  <a:pt x="52557" y="37999"/>
                </a:lnTo>
                <a:lnTo>
                  <a:pt x="54708" y="27354"/>
                </a:lnTo>
                <a:lnTo>
                  <a:pt x="52557" y="16703"/>
                </a:lnTo>
                <a:lnTo>
                  <a:pt x="46693" y="8008"/>
                </a:lnTo>
                <a:lnTo>
                  <a:pt x="37994" y="2148"/>
                </a:lnTo>
                <a:lnTo>
                  <a:pt x="27341"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43" name="Google Shape;643;p39"/>
          <p:cNvSpPr/>
          <p:nvPr/>
        </p:nvSpPr>
        <p:spPr>
          <a:xfrm>
            <a:off x="2633072" y="2386942"/>
            <a:ext cx="25136" cy="25136"/>
          </a:xfrm>
          <a:custGeom>
            <a:rect b="b" l="l" r="r" t="t"/>
            <a:pathLst>
              <a:path extrusionOk="0" h="55245" w="55245">
                <a:moveTo>
                  <a:pt x="27341" y="0"/>
                </a:moveTo>
                <a:lnTo>
                  <a:pt x="16697" y="2148"/>
                </a:lnTo>
                <a:lnTo>
                  <a:pt x="8007" y="8008"/>
                </a:lnTo>
                <a:lnTo>
                  <a:pt x="2148" y="16703"/>
                </a:lnTo>
                <a:lnTo>
                  <a:pt x="0" y="27354"/>
                </a:lnTo>
                <a:lnTo>
                  <a:pt x="2148" y="38005"/>
                </a:lnTo>
                <a:lnTo>
                  <a:pt x="8007" y="46699"/>
                </a:lnTo>
                <a:lnTo>
                  <a:pt x="16697" y="52559"/>
                </a:lnTo>
                <a:lnTo>
                  <a:pt x="27341" y="54708"/>
                </a:lnTo>
                <a:lnTo>
                  <a:pt x="37994" y="52559"/>
                </a:lnTo>
                <a:lnTo>
                  <a:pt x="46693" y="46699"/>
                </a:lnTo>
                <a:lnTo>
                  <a:pt x="52557" y="38005"/>
                </a:lnTo>
                <a:lnTo>
                  <a:pt x="54708" y="27354"/>
                </a:lnTo>
                <a:lnTo>
                  <a:pt x="52557" y="16703"/>
                </a:lnTo>
                <a:lnTo>
                  <a:pt x="46693" y="8008"/>
                </a:lnTo>
                <a:lnTo>
                  <a:pt x="37994" y="2148"/>
                </a:lnTo>
                <a:lnTo>
                  <a:pt x="27341"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44" name="Google Shape;644;p39"/>
          <p:cNvSpPr/>
          <p:nvPr/>
        </p:nvSpPr>
        <p:spPr>
          <a:xfrm>
            <a:off x="2633072" y="2501411"/>
            <a:ext cx="25136" cy="25136"/>
          </a:xfrm>
          <a:custGeom>
            <a:rect b="b" l="l" r="r" t="t"/>
            <a:pathLst>
              <a:path extrusionOk="0" h="55245" w="55245">
                <a:moveTo>
                  <a:pt x="27341" y="0"/>
                </a:moveTo>
                <a:lnTo>
                  <a:pt x="16697" y="2148"/>
                </a:lnTo>
                <a:lnTo>
                  <a:pt x="8007" y="8008"/>
                </a:lnTo>
                <a:lnTo>
                  <a:pt x="2148" y="16703"/>
                </a:lnTo>
                <a:lnTo>
                  <a:pt x="0" y="27354"/>
                </a:lnTo>
                <a:lnTo>
                  <a:pt x="2148" y="38005"/>
                </a:lnTo>
                <a:lnTo>
                  <a:pt x="8007" y="46699"/>
                </a:lnTo>
                <a:lnTo>
                  <a:pt x="16697" y="52559"/>
                </a:lnTo>
                <a:lnTo>
                  <a:pt x="27341" y="54708"/>
                </a:lnTo>
                <a:lnTo>
                  <a:pt x="37994" y="52559"/>
                </a:lnTo>
                <a:lnTo>
                  <a:pt x="46693" y="46699"/>
                </a:lnTo>
                <a:lnTo>
                  <a:pt x="52557" y="38005"/>
                </a:lnTo>
                <a:lnTo>
                  <a:pt x="54708" y="27354"/>
                </a:lnTo>
                <a:lnTo>
                  <a:pt x="52557" y="16703"/>
                </a:lnTo>
                <a:lnTo>
                  <a:pt x="46693" y="8008"/>
                </a:lnTo>
                <a:lnTo>
                  <a:pt x="37994" y="2148"/>
                </a:lnTo>
                <a:lnTo>
                  <a:pt x="27341"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45" name="Google Shape;645;p39"/>
          <p:cNvSpPr/>
          <p:nvPr/>
        </p:nvSpPr>
        <p:spPr>
          <a:xfrm>
            <a:off x="2633072" y="2615875"/>
            <a:ext cx="25136" cy="25136"/>
          </a:xfrm>
          <a:custGeom>
            <a:rect b="b" l="l" r="r" t="t"/>
            <a:pathLst>
              <a:path extrusionOk="0" h="55245" w="55245">
                <a:moveTo>
                  <a:pt x="27341" y="0"/>
                </a:moveTo>
                <a:lnTo>
                  <a:pt x="16697" y="2152"/>
                </a:lnTo>
                <a:lnTo>
                  <a:pt x="8007" y="8019"/>
                </a:lnTo>
                <a:lnTo>
                  <a:pt x="2148" y="16718"/>
                </a:lnTo>
                <a:lnTo>
                  <a:pt x="0" y="27366"/>
                </a:lnTo>
                <a:lnTo>
                  <a:pt x="2148" y="38014"/>
                </a:lnTo>
                <a:lnTo>
                  <a:pt x="8007" y="46713"/>
                </a:lnTo>
                <a:lnTo>
                  <a:pt x="16697" y="52581"/>
                </a:lnTo>
                <a:lnTo>
                  <a:pt x="27341" y="54733"/>
                </a:lnTo>
                <a:lnTo>
                  <a:pt x="37994" y="52581"/>
                </a:lnTo>
                <a:lnTo>
                  <a:pt x="46693" y="46713"/>
                </a:lnTo>
                <a:lnTo>
                  <a:pt x="52557" y="38014"/>
                </a:lnTo>
                <a:lnTo>
                  <a:pt x="54708" y="27366"/>
                </a:lnTo>
                <a:lnTo>
                  <a:pt x="52557" y="16718"/>
                </a:lnTo>
                <a:lnTo>
                  <a:pt x="46693" y="8019"/>
                </a:lnTo>
                <a:lnTo>
                  <a:pt x="37994" y="2152"/>
                </a:lnTo>
                <a:lnTo>
                  <a:pt x="27341"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46" name="Google Shape;646;p39"/>
          <p:cNvSpPr/>
          <p:nvPr/>
        </p:nvSpPr>
        <p:spPr>
          <a:xfrm>
            <a:off x="1672466" y="1929071"/>
            <a:ext cx="25136" cy="25136"/>
          </a:xfrm>
          <a:custGeom>
            <a:rect b="b" l="l" r="r" t="t"/>
            <a:pathLst>
              <a:path extrusionOk="0" h="55245" w="55245">
                <a:moveTo>
                  <a:pt x="27354" y="0"/>
                </a:moveTo>
                <a:lnTo>
                  <a:pt x="16703" y="2150"/>
                </a:lnTo>
                <a:lnTo>
                  <a:pt x="8008" y="8013"/>
                </a:lnTo>
                <a:lnTo>
                  <a:pt x="2148" y="16708"/>
                </a:lnTo>
                <a:lnTo>
                  <a:pt x="0" y="27354"/>
                </a:lnTo>
                <a:lnTo>
                  <a:pt x="2148" y="38007"/>
                </a:lnTo>
                <a:lnTo>
                  <a:pt x="8008" y="46705"/>
                </a:lnTo>
                <a:lnTo>
                  <a:pt x="16703" y="52570"/>
                </a:lnTo>
                <a:lnTo>
                  <a:pt x="27354" y="54720"/>
                </a:lnTo>
                <a:lnTo>
                  <a:pt x="37999" y="52570"/>
                </a:lnTo>
                <a:lnTo>
                  <a:pt x="46694" y="46705"/>
                </a:lnTo>
                <a:lnTo>
                  <a:pt x="52558" y="38007"/>
                </a:lnTo>
                <a:lnTo>
                  <a:pt x="54708" y="27354"/>
                </a:lnTo>
                <a:lnTo>
                  <a:pt x="52558" y="16708"/>
                </a:lnTo>
                <a:lnTo>
                  <a:pt x="46694" y="8013"/>
                </a:lnTo>
                <a:lnTo>
                  <a:pt x="37999" y="2150"/>
                </a:lnTo>
                <a:lnTo>
                  <a:pt x="27354"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47" name="Google Shape;647;p39"/>
          <p:cNvSpPr/>
          <p:nvPr/>
        </p:nvSpPr>
        <p:spPr>
          <a:xfrm>
            <a:off x="1672466" y="2158004"/>
            <a:ext cx="25136" cy="25136"/>
          </a:xfrm>
          <a:custGeom>
            <a:rect b="b" l="l" r="r" t="t"/>
            <a:pathLst>
              <a:path extrusionOk="0" h="55245" w="55245">
                <a:moveTo>
                  <a:pt x="27354" y="0"/>
                </a:moveTo>
                <a:lnTo>
                  <a:pt x="16703" y="2150"/>
                </a:lnTo>
                <a:lnTo>
                  <a:pt x="8008" y="8014"/>
                </a:lnTo>
                <a:lnTo>
                  <a:pt x="2148" y="16713"/>
                </a:lnTo>
                <a:lnTo>
                  <a:pt x="0" y="27366"/>
                </a:lnTo>
                <a:lnTo>
                  <a:pt x="2148" y="38012"/>
                </a:lnTo>
                <a:lnTo>
                  <a:pt x="8008" y="46707"/>
                </a:lnTo>
                <a:lnTo>
                  <a:pt x="16703" y="52570"/>
                </a:lnTo>
                <a:lnTo>
                  <a:pt x="27354" y="54720"/>
                </a:lnTo>
                <a:lnTo>
                  <a:pt x="37999" y="52570"/>
                </a:lnTo>
                <a:lnTo>
                  <a:pt x="46694" y="46707"/>
                </a:lnTo>
                <a:lnTo>
                  <a:pt x="52558" y="38012"/>
                </a:lnTo>
                <a:lnTo>
                  <a:pt x="54708" y="27366"/>
                </a:lnTo>
                <a:lnTo>
                  <a:pt x="52558" y="16713"/>
                </a:lnTo>
                <a:lnTo>
                  <a:pt x="46694" y="8014"/>
                </a:lnTo>
                <a:lnTo>
                  <a:pt x="37999" y="2150"/>
                </a:lnTo>
                <a:lnTo>
                  <a:pt x="27354"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48" name="Google Shape;648;p39"/>
          <p:cNvSpPr/>
          <p:nvPr/>
        </p:nvSpPr>
        <p:spPr>
          <a:xfrm>
            <a:off x="1672466" y="2272473"/>
            <a:ext cx="25136" cy="25136"/>
          </a:xfrm>
          <a:custGeom>
            <a:rect b="b" l="l" r="r" t="t"/>
            <a:pathLst>
              <a:path extrusionOk="0" h="55245" w="55245">
                <a:moveTo>
                  <a:pt x="27354" y="0"/>
                </a:moveTo>
                <a:lnTo>
                  <a:pt x="16703" y="2148"/>
                </a:lnTo>
                <a:lnTo>
                  <a:pt x="8008" y="8008"/>
                </a:lnTo>
                <a:lnTo>
                  <a:pt x="2148" y="16703"/>
                </a:lnTo>
                <a:lnTo>
                  <a:pt x="0" y="27354"/>
                </a:lnTo>
                <a:lnTo>
                  <a:pt x="2148" y="37999"/>
                </a:lnTo>
                <a:lnTo>
                  <a:pt x="8008" y="46694"/>
                </a:lnTo>
                <a:lnTo>
                  <a:pt x="16703" y="52558"/>
                </a:lnTo>
                <a:lnTo>
                  <a:pt x="27354" y="54708"/>
                </a:lnTo>
                <a:lnTo>
                  <a:pt x="37999" y="52558"/>
                </a:lnTo>
                <a:lnTo>
                  <a:pt x="46694" y="46694"/>
                </a:lnTo>
                <a:lnTo>
                  <a:pt x="52558" y="37999"/>
                </a:lnTo>
                <a:lnTo>
                  <a:pt x="54708" y="27354"/>
                </a:lnTo>
                <a:lnTo>
                  <a:pt x="52558" y="16703"/>
                </a:lnTo>
                <a:lnTo>
                  <a:pt x="46694" y="8008"/>
                </a:lnTo>
                <a:lnTo>
                  <a:pt x="37999" y="2148"/>
                </a:lnTo>
                <a:lnTo>
                  <a:pt x="27354"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49" name="Google Shape;649;p39"/>
          <p:cNvSpPr/>
          <p:nvPr/>
        </p:nvSpPr>
        <p:spPr>
          <a:xfrm>
            <a:off x="1672466" y="2386942"/>
            <a:ext cx="25136" cy="25136"/>
          </a:xfrm>
          <a:custGeom>
            <a:rect b="b" l="l" r="r" t="t"/>
            <a:pathLst>
              <a:path extrusionOk="0" h="55245" w="55245">
                <a:moveTo>
                  <a:pt x="27354" y="0"/>
                </a:moveTo>
                <a:lnTo>
                  <a:pt x="16703" y="2148"/>
                </a:lnTo>
                <a:lnTo>
                  <a:pt x="8008" y="8008"/>
                </a:lnTo>
                <a:lnTo>
                  <a:pt x="2148" y="16703"/>
                </a:lnTo>
                <a:lnTo>
                  <a:pt x="0" y="27354"/>
                </a:lnTo>
                <a:lnTo>
                  <a:pt x="2148" y="38005"/>
                </a:lnTo>
                <a:lnTo>
                  <a:pt x="8008" y="46699"/>
                </a:lnTo>
                <a:lnTo>
                  <a:pt x="16703" y="52559"/>
                </a:lnTo>
                <a:lnTo>
                  <a:pt x="27354" y="54708"/>
                </a:lnTo>
                <a:lnTo>
                  <a:pt x="37999" y="52559"/>
                </a:lnTo>
                <a:lnTo>
                  <a:pt x="46694" y="46699"/>
                </a:lnTo>
                <a:lnTo>
                  <a:pt x="52558" y="38005"/>
                </a:lnTo>
                <a:lnTo>
                  <a:pt x="54708" y="27354"/>
                </a:lnTo>
                <a:lnTo>
                  <a:pt x="52558" y="16703"/>
                </a:lnTo>
                <a:lnTo>
                  <a:pt x="46694" y="8008"/>
                </a:lnTo>
                <a:lnTo>
                  <a:pt x="37999" y="2148"/>
                </a:lnTo>
                <a:lnTo>
                  <a:pt x="27354"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50" name="Google Shape;650;p39"/>
          <p:cNvSpPr/>
          <p:nvPr/>
        </p:nvSpPr>
        <p:spPr>
          <a:xfrm>
            <a:off x="1672466" y="2501411"/>
            <a:ext cx="25136" cy="25136"/>
          </a:xfrm>
          <a:custGeom>
            <a:rect b="b" l="l" r="r" t="t"/>
            <a:pathLst>
              <a:path extrusionOk="0" h="55245" w="55245">
                <a:moveTo>
                  <a:pt x="27354" y="0"/>
                </a:moveTo>
                <a:lnTo>
                  <a:pt x="16703" y="2148"/>
                </a:lnTo>
                <a:lnTo>
                  <a:pt x="8008" y="8008"/>
                </a:lnTo>
                <a:lnTo>
                  <a:pt x="2148" y="16703"/>
                </a:lnTo>
                <a:lnTo>
                  <a:pt x="0" y="27354"/>
                </a:lnTo>
                <a:lnTo>
                  <a:pt x="2148" y="38005"/>
                </a:lnTo>
                <a:lnTo>
                  <a:pt x="8008" y="46699"/>
                </a:lnTo>
                <a:lnTo>
                  <a:pt x="16703" y="52559"/>
                </a:lnTo>
                <a:lnTo>
                  <a:pt x="27354" y="54708"/>
                </a:lnTo>
                <a:lnTo>
                  <a:pt x="37999" y="52559"/>
                </a:lnTo>
                <a:lnTo>
                  <a:pt x="46694" y="46699"/>
                </a:lnTo>
                <a:lnTo>
                  <a:pt x="52558" y="38005"/>
                </a:lnTo>
                <a:lnTo>
                  <a:pt x="54708" y="27354"/>
                </a:lnTo>
                <a:lnTo>
                  <a:pt x="52558" y="16703"/>
                </a:lnTo>
                <a:lnTo>
                  <a:pt x="46694" y="8008"/>
                </a:lnTo>
                <a:lnTo>
                  <a:pt x="37999" y="2148"/>
                </a:lnTo>
                <a:lnTo>
                  <a:pt x="27354"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aphicFrame>
        <p:nvGraphicFramePr>
          <p:cNvPr id="651" name="Google Shape;651;p39"/>
          <p:cNvGraphicFramePr/>
          <p:nvPr/>
        </p:nvGraphicFramePr>
        <p:xfrm>
          <a:off x="690533" y="1906533"/>
          <a:ext cx="3000000" cy="3000000"/>
        </p:xfrm>
        <a:graphic>
          <a:graphicData uri="http://schemas.openxmlformats.org/drawingml/2006/table">
            <a:tbl>
              <a:tblPr bandRow="1" firstRow="1">
                <a:noFill/>
                <a:tableStyleId>{1472F089-F118-447B-9A72-D2A13B7EE9A5}</a:tableStyleId>
              </a:tblPr>
              <a:tblGrid>
                <a:gridCol w="919000"/>
                <a:gridCol w="960600"/>
                <a:gridCol w="1030200"/>
                <a:gridCol w="840450"/>
                <a:gridCol w="1252875"/>
                <a:gridCol w="1081025"/>
                <a:gridCol w="826300"/>
                <a:gridCol w="869625"/>
              </a:tblGrid>
              <a:tr h="94400">
                <a:tc>
                  <a:txBody>
                    <a:bodyPr/>
                    <a:lstStyle/>
                    <a:p>
                      <a:pPr indent="0" lvl="0" marL="12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Hightower Financial</a:t>
                      </a:r>
                      <a:endParaRPr sz="500" u="none" cap="none" strike="noStrike">
                        <a:latin typeface="Montserrat"/>
                        <a:ea typeface="Montserrat"/>
                        <a:cs typeface="Montserrat"/>
                        <a:sym typeface="Montserrat"/>
                      </a:endParaRPr>
                    </a:p>
                  </a:txBody>
                  <a:tcPr marT="0"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Idaho Central Credit</a:t>
                      </a:r>
                      <a:endParaRPr sz="500" u="none" cap="none" strike="noStrike">
                        <a:latin typeface="Montserrat"/>
                        <a:ea typeface="Montserrat"/>
                        <a:cs typeface="Montserrat"/>
                        <a:sym typeface="Montserrat"/>
                      </a:endParaRPr>
                    </a:p>
                  </a:txBody>
                  <a:tcPr marT="0"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Aon</a:t>
                      </a:r>
                      <a:endParaRPr sz="500" u="none" cap="none" strike="noStrike">
                        <a:latin typeface="Montserrat"/>
                        <a:ea typeface="Montserrat"/>
                        <a:cs typeface="Montserrat"/>
                        <a:sym typeface="Montserrat"/>
                      </a:endParaRPr>
                    </a:p>
                  </a:txBody>
                  <a:tcPr marT="0"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PayIt</a:t>
                      </a:r>
                      <a:endParaRPr sz="500" u="none" cap="none" strike="noStrike">
                        <a:latin typeface="Montserrat"/>
                        <a:ea typeface="Montserrat"/>
                        <a:cs typeface="Montserrat"/>
                        <a:sym typeface="Montserrat"/>
                      </a:endParaRPr>
                    </a:p>
                  </a:txBody>
                  <a:tcPr marT="0" marB="0" marR="0" marL="0"/>
                </a:tc>
                <a:tc>
                  <a:txBody>
                    <a:bodyPr/>
                    <a:lstStyle/>
                    <a:p>
                      <a:pPr indent="0" lvl="0" marL="3302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Airlines Reporting Corp</a:t>
                      </a:r>
                      <a:endParaRPr sz="500" u="none" cap="none" strike="noStrike">
                        <a:latin typeface="Montserrat"/>
                        <a:ea typeface="Montserrat"/>
                        <a:cs typeface="Montserrat"/>
                        <a:sym typeface="Montserrat"/>
                      </a:endParaRPr>
                    </a:p>
                  </a:txBody>
                  <a:tcPr marT="0" marB="0" marR="0" marL="0"/>
                </a:tc>
                <a:tc>
                  <a:txBody>
                    <a:bodyPr/>
                    <a:lstStyle/>
                    <a:p>
                      <a:pPr indent="0" lvl="0" marL="1270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Tradeshift</a:t>
                      </a:r>
                      <a:endParaRPr sz="500" u="none" cap="none" strike="noStrike">
                        <a:latin typeface="Montserrat"/>
                        <a:ea typeface="Montserrat"/>
                        <a:cs typeface="Montserrat"/>
                        <a:sym typeface="Montserrat"/>
                      </a:endParaRPr>
                    </a:p>
                  </a:txBody>
                  <a:tcPr marT="0" marB="0" marR="0" marL="0"/>
                </a:tc>
                <a:tc>
                  <a:txBody>
                    <a:bodyPr/>
                    <a:lstStyle/>
                    <a:p>
                      <a:pPr indent="0" lvl="0" marL="1270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Acquia</a:t>
                      </a:r>
                      <a:endParaRPr sz="500" u="none" cap="none" strike="noStrike">
                        <a:latin typeface="Montserrat"/>
                        <a:ea typeface="Montserrat"/>
                        <a:cs typeface="Montserrat"/>
                        <a:sym typeface="Montserrat"/>
                      </a:endParaRPr>
                    </a:p>
                  </a:txBody>
                  <a:tcPr marT="0"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Sovereign Sportsman</a:t>
                      </a:r>
                      <a:endParaRPr sz="500" u="none" cap="none" strike="noStrike">
                        <a:latin typeface="Montserrat"/>
                        <a:ea typeface="Montserrat"/>
                        <a:cs typeface="Montserrat"/>
                        <a:sym typeface="Montserrat"/>
                      </a:endParaRPr>
                    </a:p>
                  </a:txBody>
                  <a:tcPr marT="0" marB="0" marR="0" marL="0"/>
                </a:tc>
              </a:tr>
              <a:tr h="114275">
                <a:tc>
                  <a:txBody>
                    <a:bodyPr/>
                    <a:lstStyle/>
                    <a:p>
                      <a:pPr indent="0" lvl="0" marL="12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East West Bank</a:t>
                      </a:r>
                      <a:endParaRPr sz="500" u="none" cap="none" strike="noStrike">
                        <a:latin typeface="Montserrat"/>
                        <a:ea typeface="Montserrat"/>
                        <a:cs typeface="Montserrat"/>
                        <a:sym typeface="Montserrat"/>
                      </a:endParaRPr>
                    </a:p>
                  </a:txBody>
                  <a:tcPr marT="19925"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Union</a:t>
                      </a:r>
                      <a:endParaRPr sz="500" u="none" cap="none" strike="noStrike">
                        <a:latin typeface="Montserrat"/>
                        <a:ea typeface="Montserrat"/>
                        <a:cs typeface="Montserrat"/>
                        <a:sym typeface="Montserrat"/>
                      </a:endParaRPr>
                    </a:p>
                  </a:txBody>
                  <a:tcPr marT="19925"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UFG Insurance</a:t>
                      </a:r>
                      <a:endParaRPr sz="500" u="none" cap="none" strike="noStrike">
                        <a:latin typeface="Montserrat"/>
                        <a:ea typeface="Montserrat"/>
                        <a:cs typeface="Montserrat"/>
                        <a:sym typeface="Montserrat"/>
                      </a:endParaRPr>
                    </a:p>
                  </a:txBody>
                  <a:tcPr marT="19925"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Goosehead</a:t>
                      </a:r>
                      <a:endParaRPr sz="500" u="none" cap="none" strike="noStrike">
                        <a:latin typeface="Montserrat"/>
                        <a:ea typeface="Montserrat"/>
                        <a:cs typeface="Montserrat"/>
                        <a:sym typeface="Montserrat"/>
                      </a:endParaRPr>
                    </a:p>
                  </a:txBody>
                  <a:tcPr marT="19925" marB="0" marR="0" marL="0"/>
                </a:tc>
                <a:tc>
                  <a:txBody>
                    <a:bodyPr/>
                    <a:lstStyle/>
                    <a:p>
                      <a:pPr indent="0" lvl="0" marL="3302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Salesforce</a:t>
                      </a:r>
                      <a:endParaRPr sz="500" u="none" cap="none" strike="noStrike">
                        <a:latin typeface="Montserrat"/>
                        <a:ea typeface="Montserrat"/>
                        <a:cs typeface="Montserrat"/>
                        <a:sym typeface="Montserrat"/>
                      </a:endParaRPr>
                    </a:p>
                  </a:txBody>
                  <a:tcPr marT="19925" marB="0" marR="0" marL="0"/>
                </a:tc>
                <a:tc>
                  <a:txBody>
                    <a:bodyPr/>
                    <a:lstStyle/>
                    <a:p>
                      <a:pPr indent="0" lvl="0" marL="1270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SurveyMonkey</a:t>
                      </a:r>
                      <a:endParaRPr sz="500" u="none" cap="none" strike="noStrike">
                        <a:latin typeface="Montserrat"/>
                        <a:ea typeface="Montserrat"/>
                        <a:cs typeface="Montserrat"/>
                        <a:sym typeface="Montserrat"/>
                      </a:endParaRPr>
                    </a:p>
                  </a:txBody>
                  <a:tcPr marT="19925" marB="0" marR="0" marL="0"/>
                </a:tc>
                <a:tc>
                  <a:txBody>
                    <a:bodyPr/>
                    <a:lstStyle/>
                    <a:p>
                      <a:pPr indent="0" lvl="0" marL="1270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Mentor Graphics</a:t>
                      </a:r>
                      <a:endParaRPr sz="500" u="none" cap="none" strike="noStrike">
                        <a:latin typeface="Montserrat"/>
                        <a:ea typeface="Montserrat"/>
                        <a:cs typeface="Montserrat"/>
                        <a:sym typeface="Montserrat"/>
                      </a:endParaRPr>
                    </a:p>
                  </a:txBody>
                  <a:tcPr marT="19925"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Solutions</a:t>
                      </a:r>
                      <a:endParaRPr sz="500" u="none" cap="none" strike="noStrike">
                        <a:latin typeface="Montserrat"/>
                        <a:ea typeface="Montserrat"/>
                        <a:cs typeface="Montserrat"/>
                        <a:sym typeface="Montserrat"/>
                      </a:endParaRPr>
                    </a:p>
                  </a:txBody>
                  <a:tcPr marT="19925" marB="0" marR="0" marL="0"/>
                </a:tc>
              </a:tr>
              <a:tr h="114275">
                <a:tc>
                  <a:txBody>
                    <a:bodyPr/>
                    <a:lstStyle/>
                    <a:p>
                      <a:pPr indent="0" lvl="0" marL="12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Utah Community</a:t>
                      </a:r>
                      <a:endParaRPr sz="500" u="none" cap="none" strike="noStrike">
                        <a:latin typeface="Montserrat"/>
                        <a:ea typeface="Montserrat"/>
                        <a:cs typeface="Montserrat"/>
                        <a:sym typeface="Montserrat"/>
                      </a:endParaRPr>
                    </a:p>
                  </a:txBody>
                  <a:tcPr marT="19925"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Credit karma</a:t>
                      </a:r>
                      <a:endParaRPr sz="500" u="none" cap="none" strike="noStrike">
                        <a:latin typeface="Montserrat"/>
                        <a:ea typeface="Montserrat"/>
                        <a:cs typeface="Montserrat"/>
                        <a:sym typeface="Montserrat"/>
                      </a:endParaRPr>
                    </a:p>
                  </a:txBody>
                  <a:tcPr marT="19925"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Assurity Life Insurance</a:t>
                      </a:r>
                      <a:endParaRPr sz="500" u="none" cap="none" strike="noStrike">
                        <a:latin typeface="Montserrat"/>
                        <a:ea typeface="Montserrat"/>
                        <a:cs typeface="Montserrat"/>
                        <a:sym typeface="Montserrat"/>
                      </a:endParaRPr>
                    </a:p>
                  </a:txBody>
                  <a:tcPr marT="19925"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Insurance</a:t>
                      </a:r>
                      <a:endParaRPr sz="500" u="none" cap="none" strike="noStrike">
                        <a:latin typeface="Montserrat"/>
                        <a:ea typeface="Montserrat"/>
                        <a:cs typeface="Montserrat"/>
                        <a:sym typeface="Montserrat"/>
                      </a:endParaRPr>
                    </a:p>
                  </a:txBody>
                  <a:tcPr marT="19925" marB="0" marR="0" marL="0"/>
                </a:tc>
                <a:tc>
                  <a:txBody>
                    <a:bodyPr/>
                    <a:lstStyle/>
                    <a:p>
                      <a:pPr indent="0" lvl="0" marL="3302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Blue Yonder</a:t>
                      </a:r>
                      <a:endParaRPr sz="500" u="none" cap="none" strike="noStrike">
                        <a:latin typeface="Montserrat"/>
                        <a:ea typeface="Montserrat"/>
                        <a:cs typeface="Montserrat"/>
                        <a:sym typeface="Montserrat"/>
                      </a:endParaRPr>
                    </a:p>
                  </a:txBody>
                  <a:tcPr marT="19925" marB="0" marR="0" marL="0"/>
                </a:tc>
                <a:tc>
                  <a:txBody>
                    <a:bodyPr/>
                    <a:lstStyle/>
                    <a:p>
                      <a:pPr indent="0" lvl="0" marL="1270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Wildflower International</a:t>
                      </a:r>
                      <a:endParaRPr sz="500" u="none" cap="none" strike="noStrike">
                        <a:latin typeface="Montserrat"/>
                        <a:ea typeface="Montserrat"/>
                        <a:cs typeface="Montserrat"/>
                        <a:sym typeface="Montserrat"/>
                      </a:endParaRPr>
                    </a:p>
                  </a:txBody>
                  <a:tcPr marT="19925" marB="0" marR="0" marL="0"/>
                </a:tc>
                <a:tc>
                  <a:txBody>
                    <a:bodyPr/>
                    <a:lstStyle/>
                    <a:p>
                      <a:pPr indent="0" lvl="0" marL="1270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Jobvite</a:t>
                      </a:r>
                      <a:endParaRPr sz="500" u="none" cap="none" strike="noStrike">
                        <a:latin typeface="Montserrat"/>
                        <a:ea typeface="Montserrat"/>
                        <a:cs typeface="Montserrat"/>
                        <a:sym typeface="Montserrat"/>
                      </a:endParaRPr>
                    </a:p>
                  </a:txBody>
                  <a:tcPr marT="19925"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Netsmart</a:t>
                      </a:r>
                      <a:endParaRPr sz="500" u="none" cap="none" strike="noStrike">
                        <a:latin typeface="Montserrat"/>
                        <a:ea typeface="Montserrat"/>
                        <a:cs typeface="Montserrat"/>
                        <a:sym typeface="Montserrat"/>
                      </a:endParaRPr>
                    </a:p>
                  </a:txBody>
                  <a:tcPr marT="19925" marB="0" marR="0" marL="0"/>
                </a:tc>
              </a:tr>
              <a:tr h="114275">
                <a:tc>
                  <a:txBody>
                    <a:bodyPr/>
                    <a:lstStyle/>
                    <a:p>
                      <a:pPr indent="0" lvl="0" marL="12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Credit Union</a:t>
                      </a:r>
                      <a:endParaRPr sz="500" u="none" cap="none" strike="noStrike">
                        <a:latin typeface="Montserrat"/>
                        <a:ea typeface="Montserrat"/>
                        <a:cs typeface="Montserrat"/>
                        <a:sym typeface="Montserrat"/>
                      </a:endParaRPr>
                    </a:p>
                  </a:txBody>
                  <a:tcPr marT="19925"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Verdigri Holdings</a:t>
                      </a:r>
                      <a:endParaRPr sz="500" u="none" cap="none" strike="noStrike">
                        <a:latin typeface="Montserrat"/>
                        <a:ea typeface="Montserrat"/>
                        <a:cs typeface="Montserrat"/>
                        <a:sym typeface="Montserrat"/>
                      </a:endParaRPr>
                    </a:p>
                  </a:txBody>
                  <a:tcPr marT="19925"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Westfield Insurance</a:t>
                      </a:r>
                      <a:endParaRPr sz="500" u="none" cap="none" strike="noStrike">
                        <a:latin typeface="Montserrat"/>
                        <a:ea typeface="Montserrat"/>
                        <a:cs typeface="Montserrat"/>
                        <a:sym typeface="Montserrat"/>
                      </a:endParaRPr>
                    </a:p>
                  </a:txBody>
                  <a:tcPr marT="19925" marB="0" marR="0" marL="0"/>
                </a:tc>
                <a:tc>
                  <a:txBody>
                    <a:bodyPr/>
                    <a:lstStyle/>
                    <a:p>
                      <a:pPr indent="0" lvl="0" marL="0" marR="0" rtl="0" algn="l">
                        <a:lnSpc>
                          <a:spcPct val="100000"/>
                        </a:lnSpc>
                        <a:spcBef>
                          <a:spcPts val="0"/>
                        </a:spcBef>
                        <a:spcAft>
                          <a:spcPts val="0"/>
                        </a:spcAft>
                        <a:buClr>
                          <a:srgbClr val="000000"/>
                        </a:buClr>
                        <a:buSzPts val="500"/>
                        <a:buFont typeface="Arial"/>
                        <a:buNone/>
                      </a:pPr>
                      <a:r>
                        <a:t/>
                      </a:r>
                      <a:endParaRPr sz="500" u="none" cap="none" strike="noStrike">
                        <a:latin typeface="Montserrat"/>
                        <a:ea typeface="Montserrat"/>
                        <a:cs typeface="Montserrat"/>
                        <a:sym typeface="Montserrat"/>
                      </a:endParaRPr>
                    </a:p>
                  </a:txBody>
                  <a:tcPr marT="0" marB="0" marR="0" marL="0"/>
                </a:tc>
                <a:tc>
                  <a:txBody>
                    <a:bodyPr/>
                    <a:lstStyle/>
                    <a:p>
                      <a:pPr indent="0" lvl="0" marL="3302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Sales Force</a:t>
                      </a:r>
                      <a:endParaRPr sz="500" u="none" cap="none" strike="noStrike">
                        <a:latin typeface="Montserrat"/>
                        <a:ea typeface="Montserrat"/>
                        <a:cs typeface="Montserrat"/>
                        <a:sym typeface="Montserrat"/>
                      </a:endParaRPr>
                    </a:p>
                  </a:txBody>
                  <a:tcPr marT="19925" marB="0" marR="0" marL="0"/>
                </a:tc>
                <a:tc>
                  <a:txBody>
                    <a:bodyPr/>
                    <a:lstStyle/>
                    <a:p>
                      <a:pPr indent="0" lvl="0" marL="1270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Milestone Technologies</a:t>
                      </a:r>
                      <a:endParaRPr sz="500" u="none" cap="none" strike="noStrike">
                        <a:latin typeface="Montserrat"/>
                        <a:ea typeface="Montserrat"/>
                        <a:cs typeface="Montserrat"/>
                        <a:sym typeface="Montserrat"/>
                      </a:endParaRPr>
                    </a:p>
                  </a:txBody>
                  <a:tcPr marT="19925" marB="0" marR="0" marL="0"/>
                </a:tc>
                <a:tc>
                  <a:txBody>
                    <a:bodyPr/>
                    <a:lstStyle/>
                    <a:p>
                      <a:pPr indent="0" lvl="0" marL="1270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KeepTruckin</a:t>
                      </a:r>
                      <a:endParaRPr sz="500" u="none" cap="none" strike="noStrike">
                        <a:latin typeface="Montserrat"/>
                        <a:ea typeface="Montserrat"/>
                        <a:cs typeface="Montserrat"/>
                        <a:sym typeface="Montserrat"/>
                      </a:endParaRPr>
                    </a:p>
                  </a:txBody>
                  <a:tcPr marT="19925"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PayIt</a:t>
                      </a:r>
                      <a:endParaRPr sz="500" u="none" cap="none" strike="noStrike">
                        <a:latin typeface="Montserrat"/>
                        <a:ea typeface="Montserrat"/>
                        <a:cs typeface="Montserrat"/>
                        <a:sym typeface="Montserrat"/>
                      </a:endParaRPr>
                    </a:p>
                  </a:txBody>
                  <a:tcPr marT="19925" marB="0" marR="0" marL="0"/>
                </a:tc>
              </a:tr>
              <a:tr h="114275">
                <a:tc>
                  <a:txBody>
                    <a:bodyPr/>
                    <a:lstStyle/>
                    <a:p>
                      <a:pPr indent="0" lvl="0" marL="12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Central Minnesota</a:t>
                      </a:r>
                      <a:endParaRPr sz="500" u="none" cap="none" strike="noStrike">
                        <a:latin typeface="Montserrat"/>
                        <a:ea typeface="Montserrat"/>
                        <a:cs typeface="Montserrat"/>
                        <a:sym typeface="Montserrat"/>
                      </a:endParaRPr>
                    </a:p>
                  </a:txBody>
                  <a:tcPr marT="19925"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Blend Labs</a:t>
                      </a:r>
                      <a:endParaRPr sz="500" u="none" cap="none" strike="noStrike">
                        <a:latin typeface="Montserrat"/>
                        <a:ea typeface="Montserrat"/>
                        <a:cs typeface="Montserrat"/>
                        <a:sym typeface="Montserrat"/>
                      </a:endParaRPr>
                    </a:p>
                  </a:txBody>
                  <a:tcPr marT="19925"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Secura Insurance</a:t>
                      </a:r>
                      <a:endParaRPr sz="500" u="none" cap="none" strike="noStrike">
                        <a:latin typeface="Montserrat"/>
                        <a:ea typeface="Montserrat"/>
                        <a:cs typeface="Montserrat"/>
                        <a:sym typeface="Montserrat"/>
                      </a:endParaRPr>
                    </a:p>
                  </a:txBody>
                  <a:tcPr marT="19925" marB="0" marR="0" marL="0"/>
                </a:tc>
                <a:tc>
                  <a:txBody>
                    <a:bodyPr/>
                    <a:lstStyle/>
                    <a:p>
                      <a:pPr indent="0" lvl="0" marL="0" marR="0" rtl="0" algn="l">
                        <a:lnSpc>
                          <a:spcPct val="100000"/>
                        </a:lnSpc>
                        <a:spcBef>
                          <a:spcPts val="0"/>
                        </a:spcBef>
                        <a:spcAft>
                          <a:spcPts val="0"/>
                        </a:spcAft>
                        <a:buClr>
                          <a:srgbClr val="000000"/>
                        </a:buClr>
                        <a:buSzPts val="500"/>
                        <a:buFont typeface="Arial"/>
                        <a:buNone/>
                      </a:pPr>
                      <a:r>
                        <a:t/>
                      </a:r>
                      <a:endParaRPr sz="500" u="none" cap="none" strike="noStrike">
                        <a:latin typeface="Montserrat"/>
                        <a:ea typeface="Montserrat"/>
                        <a:cs typeface="Montserrat"/>
                        <a:sym typeface="Montserrat"/>
                      </a:endParaRPr>
                    </a:p>
                  </a:txBody>
                  <a:tcPr marT="0" marB="0" marR="0" marL="0"/>
                </a:tc>
                <a:tc>
                  <a:txBody>
                    <a:bodyPr/>
                    <a:lstStyle/>
                    <a:p>
                      <a:pPr indent="0" lvl="0" marL="3302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Booz Allen Hamilton</a:t>
                      </a:r>
                      <a:endParaRPr sz="500" u="none" cap="none" strike="noStrike">
                        <a:latin typeface="Montserrat"/>
                        <a:ea typeface="Montserrat"/>
                        <a:cs typeface="Montserrat"/>
                        <a:sym typeface="Montserrat"/>
                      </a:endParaRPr>
                    </a:p>
                  </a:txBody>
                  <a:tcPr marT="19925" marB="0" marR="0" marL="0"/>
                </a:tc>
                <a:tc>
                  <a:txBody>
                    <a:bodyPr/>
                    <a:lstStyle/>
                    <a:p>
                      <a:pPr indent="0" lvl="0" marL="1270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Samsara</a:t>
                      </a:r>
                      <a:endParaRPr sz="500" u="none" cap="none" strike="noStrike">
                        <a:latin typeface="Montserrat"/>
                        <a:ea typeface="Montserrat"/>
                        <a:cs typeface="Montserrat"/>
                        <a:sym typeface="Montserrat"/>
                      </a:endParaRPr>
                    </a:p>
                  </a:txBody>
                  <a:tcPr marT="19925" marB="0" marR="0" marL="0"/>
                </a:tc>
                <a:tc>
                  <a:txBody>
                    <a:bodyPr/>
                    <a:lstStyle/>
                    <a:p>
                      <a:pPr indent="0" lvl="0" marL="1270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Appfolio</a:t>
                      </a:r>
                      <a:endParaRPr sz="500" u="none" cap="none" strike="noStrike">
                        <a:latin typeface="Montserrat"/>
                        <a:ea typeface="Montserrat"/>
                        <a:cs typeface="Montserrat"/>
                        <a:sym typeface="Montserrat"/>
                      </a:endParaRPr>
                    </a:p>
                  </a:txBody>
                  <a:tcPr marT="19925"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MedicAlert</a:t>
                      </a:r>
                      <a:endParaRPr sz="500" u="none" cap="none" strike="noStrike">
                        <a:latin typeface="Montserrat"/>
                        <a:ea typeface="Montserrat"/>
                        <a:cs typeface="Montserrat"/>
                        <a:sym typeface="Montserrat"/>
                      </a:endParaRPr>
                    </a:p>
                  </a:txBody>
                  <a:tcPr marT="19925" marB="0" marR="0" marL="0"/>
                </a:tc>
              </a:tr>
              <a:tr h="114275">
                <a:tc>
                  <a:txBody>
                    <a:bodyPr/>
                    <a:lstStyle/>
                    <a:p>
                      <a:pPr indent="0" lvl="0" marL="12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Credit Union</a:t>
                      </a:r>
                      <a:endParaRPr sz="500" u="none" cap="none" strike="noStrike">
                        <a:latin typeface="Montserrat"/>
                        <a:ea typeface="Montserrat"/>
                        <a:cs typeface="Montserrat"/>
                        <a:sym typeface="Montserrat"/>
                      </a:endParaRPr>
                    </a:p>
                  </a:txBody>
                  <a:tcPr marT="19925"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Community America</a:t>
                      </a:r>
                      <a:endParaRPr sz="500" u="none" cap="none" strike="noStrike">
                        <a:latin typeface="Montserrat"/>
                        <a:ea typeface="Montserrat"/>
                        <a:cs typeface="Montserrat"/>
                        <a:sym typeface="Montserrat"/>
                      </a:endParaRPr>
                    </a:p>
                  </a:txBody>
                  <a:tcPr marT="19925"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Church Pension Group</a:t>
                      </a:r>
                      <a:endParaRPr sz="500" u="none" cap="none" strike="noStrike">
                        <a:latin typeface="Montserrat"/>
                        <a:ea typeface="Montserrat"/>
                        <a:cs typeface="Montserrat"/>
                        <a:sym typeface="Montserrat"/>
                      </a:endParaRPr>
                    </a:p>
                  </a:txBody>
                  <a:tcPr marT="19925" marB="0" marR="0" marL="0"/>
                </a:tc>
                <a:tc>
                  <a:txBody>
                    <a:bodyPr/>
                    <a:lstStyle/>
                    <a:p>
                      <a:pPr indent="0" lvl="0" marL="0" marR="0" rtl="0" algn="l">
                        <a:lnSpc>
                          <a:spcPct val="100000"/>
                        </a:lnSpc>
                        <a:spcBef>
                          <a:spcPts val="0"/>
                        </a:spcBef>
                        <a:spcAft>
                          <a:spcPts val="0"/>
                        </a:spcAft>
                        <a:buClr>
                          <a:srgbClr val="000000"/>
                        </a:buClr>
                        <a:buSzPts val="500"/>
                        <a:buFont typeface="Arial"/>
                        <a:buNone/>
                      </a:pPr>
                      <a:r>
                        <a:t/>
                      </a:r>
                      <a:endParaRPr sz="500" u="none" cap="none" strike="noStrike">
                        <a:latin typeface="Montserrat"/>
                        <a:ea typeface="Montserrat"/>
                        <a:cs typeface="Montserrat"/>
                        <a:sym typeface="Montserrat"/>
                      </a:endParaRPr>
                    </a:p>
                  </a:txBody>
                  <a:tcPr marT="0" marB="0" marR="0" marL="0"/>
                </a:tc>
                <a:tc>
                  <a:txBody>
                    <a:bodyPr/>
                    <a:lstStyle/>
                    <a:p>
                      <a:pPr indent="0" lvl="0" marL="3302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Akamai</a:t>
                      </a:r>
                      <a:endParaRPr sz="500" u="none" cap="none" strike="noStrike">
                        <a:latin typeface="Montserrat"/>
                        <a:ea typeface="Montserrat"/>
                        <a:cs typeface="Montserrat"/>
                        <a:sym typeface="Montserrat"/>
                      </a:endParaRPr>
                    </a:p>
                  </a:txBody>
                  <a:tcPr marT="19925" marB="0" marR="0" marL="0"/>
                </a:tc>
                <a:tc>
                  <a:txBody>
                    <a:bodyPr/>
                    <a:lstStyle/>
                    <a:p>
                      <a:pPr indent="0" lvl="0" marL="1270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Presidio</a:t>
                      </a:r>
                      <a:endParaRPr sz="500" u="none" cap="none" strike="noStrike">
                        <a:latin typeface="Montserrat"/>
                        <a:ea typeface="Montserrat"/>
                        <a:cs typeface="Montserrat"/>
                        <a:sym typeface="Montserrat"/>
                      </a:endParaRPr>
                    </a:p>
                  </a:txBody>
                  <a:tcPr marT="19925" marB="0" marR="0" marL="0"/>
                </a:tc>
                <a:tc>
                  <a:txBody>
                    <a:bodyPr/>
                    <a:lstStyle/>
                    <a:p>
                      <a:pPr indent="0" lvl="0" marL="1270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MasterControl</a:t>
                      </a:r>
                      <a:endParaRPr sz="500" u="none" cap="none" strike="noStrike">
                        <a:latin typeface="Montserrat"/>
                        <a:ea typeface="Montserrat"/>
                        <a:cs typeface="Montserrat"/>
                        <a:sym typeface="Montserrat"/>
                      </a:endParaRPr>
                    </a:p>
                  </a:txBody>
                  <a:tcPr marT="19925"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Conterra</a:t>
                      </a:r>
                      <a:endParaRPr sz="500" u="none" cap="none" strike="noStrike">
                        <a:latin typeface="Montserrat"/>
                        <a:ea typeface="Montserrat"/>
                        <a:cs typeface="Montserrat"/>
                        <a:sym typeface="Montserrat"/>
                      </a:endParaRPr>
                    </a:p>
                  </a:txBody>
                  <a:tcPr marT="19925" marB="0" marR="0" marL="0"/>
                </a:tc>
              </a:tr>
              <a:tr h="114275">
                <a:tc>
                  <a:txBody>
                    <a:bodyPr/>
                    <a:lstStyle/>
                    <a:p>
                      <a:pPr indent="0" lvl="0" marL="12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Redwood Credit Union</a:t>
                      </a:r>
                      <a:endParaRPr sz="500" u="none" cap="none" strike="noStrike">
                        <a:latin typeface="Montserrat"/>
                        <a:ea typeface="Montserrat"/>
                        <a:cs typeface="Montserrat"/>
                        <a:sym typeface="Montserrat"/>
                      </a:endParaRPr>
                    </a:p>
                  </a:txBody>
                  <a:tcPr marT="19925"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Credit Union</a:t>
                      </a:r>
                      <a:endParaRPr sz="500" u="none" cap="none" strike="noStrike">
                        <a:latin typeface="Montserrat"/>
                        <a:ea typeface="Montserrat"/>
                        <a:cs typeface="Montserrat"/>
                        <a:sym typeface="Montserrat"/>
                      </a:endParaRPr>
                    </a:p>
                  </a:txBody>
                  <a:tcPr marT="19925"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PatelCo</a:t>
                      </a:r>
                      <a:endParaRPr sz="500" u="none" cap="none" strike="noStrike">
                        <a:latin typeface="Montserrat"/>
                        <a:ea typeface="Montserrat"/>
                        <a:cs typeface="Montserrat"/>
                        <a:sym typeface="Montserrat"/>
                      </a:endParaRPr>
                    </a:p>
                  </a:txBody>
                  <a:tcPr marT="19925" marB="0" marR="0" marL="0"/>
                </a:tc>
                <a:tc>
                  <a:txBody>
                    <a:bodyPr/>
                    <a:lstStyle/>
                    <a:p>
                      <a:pPr indent="0" lvl="0" marL="0" marR="0" rtl="0" algn="l">
                        <a:lnSpc>
                          <a:spcPct val="100000"/>
                        </a:lnSpc>
                        <a:spcBef>
                          <a:spcPts val="0"/>
                        </a:spcBef>
                        <a:spcAft>
                          <a:spcPts val="0"/>
                        </a:spcAft>
                        <a:buClr>
                          <a:srgbClr val="000000"/>
                        </a:buClr>
                        <a:buSzPts val="500"/>
                        <a:buFont typeface="Arial"/>
                        <a:buNone/>
                      </a:pPr>
                      <a:r>
                        <a:t/>
                      </a:r>
                      <a:endParaRPr sz="500" u="none" cap="none" strike="noStrike">
                        <a:latin typeface="Montserrat"/>
                        <a:ea typeface="Montserrat"/>
                        <a:cs typeface="Montserrat"/>
                        <a:sym typeface="Montserrat"/>
                      </a:endParaRPr>
                    </a:p>
                  </a:txBody>
                  <a:tcPr marT="0" marB="0" marR="0" marL="0"/>
                </a:tc>
                <a:tc>
                  <a:txBody>
                    <a:bodyPr/>
                    <a:lstStyle/>
                    <a:p>
                      <a:pPr indent="0" lvl="0" marL="3302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Viking Sasquatch</a:t>
                      </a:r>
                      <a:endParaRPr sz="500" u="none" cap="none" strike="noStrike">
                        <a:latin typeface="Montserrat"/>
                        <a:ea typeface="Montserrat"/>
                        <a:cs typeface="Montserrat"/>
                        <a:sym typeface="Montserrat"/>
                      </a:endParaRPr>
                    </a:p>
                  </a:txBody>
                  <a:tcPr marT="19925" marB="0" marR="0" marL="0"/>
                </a:tc>
                <a:tc>
                  <a:txBody>
                    <a:bodyPr/>
                    <a:lstStyle/>
                    <a:p>
                      <a:pPr indent="0" lvl="0" marL="1270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Pluralsight</a:t>
                      </a:r>
                      <a:endParaRPr sz="500" u="none" cap="none" strike="noStrike">
                        <a:latin typeface="Montserrat"/>
                        <a:ea typeface="Montserrat"/>
                        <a:cs typeface="Montserrat"/>
                        <a:sym typeface="Montserrat"/>
                      </a:endParaRPr>
                    </a:p>
                  </a:txBody>
                  <a:tcPr marT="19925" marB="0" marR="0" marL="0"/>
                </a:tc>
                <a:tc>
                  <a:txBody>
                    <a:bodyPr/>
                    <a:lstStyle/>
                    <a:p>
                      <a:pPr indent="0" lvl="0" marL="1270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JumpCloud</a:t>
                      </a:r>
                      <a:endParaRPr sz="500" u="none" cap="none" strike="noStrike">
                        <a:latin typeface="Montserrat"/>
                        <a:ea typeface="Montserrat"/>
                        <a:cs typeface="Montserrat"/>
                        <a:sym typeface="Montserrat"/>
                      </a:endParaRPr>
                    </a:p>
                  </a:txBody>
                  <a:tcPr marT="19925" marB="0" marR="0" marL="0"/>
                </a:tc>
                <a:tc>
                  <a:txBody>
                    <a:bodyPr/>
                    <a:lstStyle/>
                    <a:p>
                      <a:pPr indent="0" lvl="0" marL="0" marR="0" rtl="0" algn="l">
                        <a:lnSpc>
                          <a:spcPct val="100000"/>
                        </a:lnSpc>
                        <a:spcBef>
                          <a:spcPts val="0"/>
                        </a:spcBef>
                        <a:spcAft>
                          <a:spcPts val="0"/>
                        </a:spcAft>
                        <a:buClr>
                          <a:srgbClr val="000000"/>
                        </a:buClr>
                        <a:buSzPts val="500"/>
                        <a:buFont typeface="Arial"/>
                        <a:buNone/>
                      </a:pPr>
                      <a:r>
                        <a:t/>
                      </a:r>
                      <a:endParaRPr sz="500" u="none" cap="none" strike="noStrike">
                        <a:latin typeface="Montserrat"/>
                        <a:ea typeface="Montserrat"/>
                        <a:cs typeface="Montserrat"/>
                        <a:sym typeface="Montserrat"/>
                      </a:endParaRPr>
                    </a:p>
                  </a:txBody>
                  <a:tcPr marT="0" marB="0" marR="0" marL="0"/>
                </a:tc>
              </a:tr>
              <a:tr h="94400">
                <a:tc>
                  <a:txBody>
                    <a:bodyPr/>
                    <a:lstStyle/>
                    <a:p>
                      <a:pPr indent="0" lvl="0" marL="0" marR="0" rtl="0" algn="l">
                        <a:lnSpc>
                          <a:spcPct val="100000"/>
                        </a:lnSpc>
                        <a:spcBef>
                          <a:spcPts val="0"/>
                        </a:spcBef>
                        <a:spcAft>
                          <a:spcPts val="0"/>
                        </a:spcAft>
                        <a:buClr>
                          <a:srgbClr val="000000"/>
                        </a:buClr>
                        <a:buSzPts val="500"/>
                        <a:buFont typeface="Arial"/>
                        <a:buNone/>
                      </a:pPr>
                      <a:r>
                        <a:t/>
                      </a:r>
                      <a:endParaRPr sz="500" u="none" cap="none" strike="noStrike">
                        <a:latin typeface="Montserrat"/>
                        <a:ea typeface="Montserrat"/>
                        <a:cs typeface="Montserrat"/>
                        <a:sym typeface="Montserrat"/>
                      </a:endParaRPr>
                    </a:p>
                  </a:txBody>
                  <a:tcPr marT="0" marB="0" marR="0" marL="0"/>
                </a:tc>
                <a:tc>
                  <a:txBody>
                    <a:bodyPr/>
                    <a:lstStyle/>
                    <a:p>
                      <a:pPr indent="0" lvl="0" marL="0" marR="0" rtl="0" algn="l">
                        <a:lnSpc>
                          <a:spcPct val="100000"/>
                        </a:lnSpc>
                        <a:spcBef>
                          <a:spcPts val="0"/>
                        </a:spcBef>
                        <a:spcAft>
                          <a:spcPts val="0"/>
                        </a:spcAft>
                        <a:buClr>
                          <a:srgbClr val="000000"/>
                        </a:buClr>
                        <a:buSzPts val="500"/>
                        <a:buFont typeface="Arial"/>
                        <a:buNone/>
                      </a:pPr>
                      <a:r>
                        <a:t/>
                      </a:r>
                      <a:endParaRPr sz="500" u="none" cap="none" strike="noStrike">
                        <a:latin typeface="Montserrat"/>
                        <a:ea typeface="Montserrat"/>
                        <a:cs typeface="Montserrat"/>
                        <a:sym typeface="Montserrat"/>
                      </a:endParaRPr>
                    </a:p>
                  </a:txBody>
                  <a:tcPr marT="0" marB="0" marR="0" marL="0"/>
                </a:tc>
                <a:tc>
                  <a:txBody>
                    <a:bodyPr/>
                    <a:lstStyle/>
                    <a:p>
                      <a:pPr indent="0" lvl="0" marL="0" marR="0" rtl="0" algn="l">
                        <a:lnSpc>
                          <a:spcPct val="100000"/>
                        </a:lnSpc>
                        <a:spcBef>
                          <a:spcPts val="0"/>
                        </a:spcBef>
                        <a:spcAft>
                          <a:spcPts val="0"/>
                        </a:spcAft>
                        <a:buClr>
                          <a:srgbClr val="000000"/>
                        </a:buClr>
                        <a:buSzPts val="500"/>
                        <a:buFont typeface="Arial"/>
                        <a:buNone/>
                      </a:pPr>
                      <a:r>
                        <a:t/>
                      </a:r>
                      <a:endParaRPr sz="500" u="none" cap="none" strike="noStrike">
                        <a:latin typeface="Montserrat"/>
                        <a:ea typeface="Montserrat"/>
                        <a:cs typeface="Montserrat"/>
                        <a:sym typeface="Montserrat"/>
                      </a:endParaRPr>
                    </a:p>
                  </a:txBody>
                  <a:tcPr marT="0" marB="0" marR="0" marL="0"/>
                </a:tc>
                <a:tc>
                  <a:txBody>
                    <a:bodyPr/>
                    <a:lstStyle/>
                    <a:p>
                      <a:pPr indent="0" lvl="0" marL="0" marR="0" rtl="0" algn="l">
                        <a:lnSpc>
                          <a:spcPct val="100000"/>
                        </a:lnSpc>
                        <a:spcBef>
                          <a:spcPts val="0"/>
                        </a:spcBef>
                        <a:spcAft>
                          <a:spcPts val="0"/>
                        </a:spcAft>
                        <a:buClr>
                          <a:srgbClr val="000000"/>
                        </a:buClr>
                        <a:buSzPts val="500"/>
                        <a:buFont typeface="Arial"/>
                        <a:buNone/>
                      </a:pPr>
                      <a:r>
                        <a:t/>
                      </a:r>
                      <a:endParaRPr sz="500" u="none" cap="none" strike="noStrike">
                        <a:latin typeface="Montserrat"/>
                        <a:ea typeface="Montserrat"/>
                        <a:cs typeface="Montserrat"/>
                        <a:sym typeface="Montserrat"/>
                      </a:endParaRPr>
                    </a:p>
                  </a:txBody>
                  <a:tcPr marT="0" marB="0" marR="0" marL="0"/>
                </a:tc>
                <a:tc>
                  <a:txBody>
                    <a:bodyPr/>
                    <a:lstStyle/>
                    <a:p>
                      <a:pPr indent="0" lvl="0" marL="330200" marR="0" rtl="0" algn="l">
                        <a:lnSpc>
                          <a:spcPct val="113333"/>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Rackspace</a:t>
                      </a:r>
                      <a:endParaRPr sz="500" u="none" cap="none" strike="noStrike">
                        <a:latin typeface="Montserrat"/>
                        <a:ea typeface="Montserrat"/>
                        <a:cs typeface="Montserrat"/>
                        <a:sym typeface="Montserrat"/>
                      </a:endParaRPr>
                    </a:p>
                  </a:txBody>
                  <a:tcPr marT="19925" marB="0" marR="0" marL="0"/>
                </a:tc>
                <a:tc>
                  <a:txBody>
                    <a:bodyPr/>
                    <a:lstStyle/>
                    <a:p>
                      <a:pPr indent="0" lvl="0" marL="127000" marR="0" rtl="0" algn="l">
                        <a:lnSpc>
                          <a:spcPct val="113333"/>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Abaco</a:t>
                      </a:r>
                      <a:endParaRPr sz="500" u="none" cap="none" strike="noStrike">
                        <a:latin typeface="Montserrat"/>
                        <a:ea typeface="Montserrat"/>
                        <a:cs typeface="Montserrat"/>
                        <a:sym typeface="Montserrat"/>
                      </a:endParaRPr>
                    </a:p>
                  </a:txBody>
                  <a:tcPr marT="19925" marB="0" marR="0" marL="0"/>
                </a:tc>
                <a:tc>
                  <a:txBody>
                    <a:bodyPr/>
                    <a:lstStyle/>
                    <a:p>
                      <a:pPr indent="0" lvl="0" marL="127000" marR="0" rtl="0" algn="l">
                        <a:lnSpc>
                          <a:spcPct val="113333"/>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Goby Inc</a:t>
                      </a:r>
                      <a:endParaRPr sz="500" u="none" cap="none" strike="noStrike">
                        <a:latin typeface="Montserrat"/>
                        <a:ea typeface="Montserrat"/>
                        <a:cs typeface="Montserrat"/>
                        <a:sym typeface="Montserrat"/>
                      </a:endParaRPr>
                    </a:p>
                  </a:txBody>
                  <a:tcPr marT="19925" marB="0" marR="0" marL="0"/>
                </a:tc>
                <a:tc>
                  <a:txBody>
                    <a:bodyPr/>
                    <a:lstStyle/>
                    <a:p>
                      <a:pPr indent="0" lvl="0" marL="0" marR="0" rtl="0" algn="l">
                        <a:lnSpc>
                          <a:spcPct val="100000"/>
                        </a:lnSpc>
                        <a:spcBef>
                          <a:spcPts val="0"/>
                        </a:spcBef>
                        <a:spcAft>
                          <a:spcPts val="0"/>
                        </a:spcAft>
                        <a:buClr>
                          <a:srgbClr val="000000"/>
                        </a:buClr>
                        <a:buSzPts val="500"/>
                        <a:buFont typeface="Arial"/>
                        <a:buNone/>
                      </a:pPr>
                      <a:r>
                        <a:t/>
                      </a:r>
                      <a:endParaRPr sz="500" u="none" cap="none" strike="noStrike">
                        <a:latin typeface="Montserrat"/>
                        <a:ea typeface="Montserrat"/>
                        <a:cs typeface="Montserrat"/>
                        <a:sym typeface="Montserrat"/>
                      </a:endParaRPr>
                    </a:p>
                  </a:txBody>
                  <a:tcPr marT="0" marB="0" marR="0" marL="0"/>
                </a:tc>
              </a:tr>
            </a:tbl>
          </a:graphicData>
        </a:graphic>
      </p:graphicFrame>
      <p:sp>
        <p:nvSpPr>
          <p:cNvPr id="652" name="Google Shape;652;p39"/>
          <p:cNvSpPr/>
          <p:nvPr/>
        </p:nvSpPr>
        <p:spPr>
          <a:xfrm>
            <a:off x="634370" y="1929071"/>
            <a:ext cx="25136" cy="25136"/>
          </a:xfrm>
          <a:custGeom>
            <a:rect b="b" l="l" r="r" t="t"/>
            <a:pathLst>
              <a:path extrusionOk="0" h="55245" w="55244">
                <a:moveTo>
                  <a:pt x="27354" y="0"/>
                </a:moveTo>
                <a:lnTo>
                  <a:pt x="16703" y="2150"/>
                </a:lnTo>
                <a:lnTo>
                  <a:pt x="8008" y="8013"/>
                </a:lnTo>
                <a:lnTo>
                  <a:pt x="2148" y="16708"/>
                </a:lnTo>
                <a:lnTo>
                  <a:pt x="0" y="27354"/>
                </a:lnTo>
                <a:lnTo>
                  <a:pt x="2148" y="38007"/>
                </a:lnTo>
                <a:lnTo>
                  <a:pt x="8008" y="46705"/>
                </a:lnTo>
                <a:lnTo>
                  <a:pt x="16703" y="52570"/>
                </a:lnTo>
                <a:lnTo>
                  <a:pt x="27354" y="54720"/>
                </a:lnTo>
                <a:lnTo>
                  <a:pt x="37999" y="52570"/>
                </a:lnTo>
                <a:lnTo>
                  <a:pt x="46694" y="46705"/>
                </a:lnTo>
                <a:lnTo>
                  <a:pt x="52558" y="38007"/>
                </a:lnTo>
                <a:lnTo>
                  <a:pt x="54708" y="27354"/>
                </a:lnTo>
                <a:lnTo>
                  <a:pt x="52558" y="16708"/>
                </a:lnTo>
                <a:lnTo>
                  <a:pt x="46694" y="8013"/>
                </a:lnTo>
                <a:lnTo>
                  <a:pt x="37999" y="2150"/>
                </a:lnTo>
                <a:lnTo>
                  <a:pt x="27354"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53" name="Google Shape;653;p39"/>
          <p:cNvSpPr/>
          <p:nvPr/>
        </p:nvSpPr>
        <p:spPr>
          <a:xfrm>
            <a:off x="634370" y="2043535"/>
            <a:ext cx="25136" cy="25136"/>
          </a:xfrm>
          <a:custGeom>
            <a:rect b="b" l="l" r="r" t="t"/>
            <a:pathLst>
              <a:path extrusionOk="0" h="55245" w="55244">
                <a:moveTo>
                  <a:pt x="27354" y="0"/>
                </a:moveTo>
                <a:lnTo>
                  <a:pt x="16703" y="2150"/>
                </a:lnTo>
                <a:lnTo>
                  <a:pt x="8008" y="8014"/>
                </a:lnTo>
                <a:lnTo>
                  <a:pt x="2148" y="16713"/>
                </a:lnTo>
                <a:lnTo>
                  <a:pt x="0" y="27366"/>
                </a:lnTo>
                <a:lnTo>
                  <a:pt x="2148" y="38012"/>
                </a:lnTo>
                <a:lnTo>
                  <a:pt x="8008" y="46707"/>
                </a:lnTo>
                <a:lnTo>
                  <a:pt x="16703" y="52570"/>
                </a:lnTo>
                <a:lnTo>
                  <a:pt x="27354" y="54720"/>
                </a:lnTo>
                <a:lnTo>
                  <a:pt x="37999" y="52570"/>
                </a:lnTo>
                <a:lnTo>
                  <a:pt x="46694" y="46707"/>
                </a:lnTo>
                <a:lnTo>
                  <a:pt x="52558" y="38012"/>
                </a:lnTo>
                <a:lnTo>
                  <a:pt x="54708" y="27366"/>
                </a:lnTo>
                <a:lnTo>
                  <a:pt x="52558" y="16713"/>
                </a:lnTo>
                <a:lnTo>
                  <a:pt x="46694" y="8014"/>
                </a:lnTo>
                <a:lnTo>
                  <a:pt x="37999" y="2150"/>
                </a:lnTo>
                <a:lnTo>
                  <a:pt x="27354"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54" name="Google Shape;654;p39"/>
          <p:cNvSpPr/>
          <p:nvPr/>
        </p:nvSpPr>
        <p:spPr>
          <a:xfrm>
            <a:off x="634370" y="2158004"/>
            <a:ext cx="25136" cy="25136"/>
          </a:xfrm>
          <a:custGeom>
            <a:rect b="b" l="l" r="r" t="t"/>
            <a:pathLst>
              <a:path extrusionOk="0" h="55245" w="55244">
                <a:moveTo>
                  <a:pt x="27354" y="0"/>
                </a:moveTo>
                <a:lnTo>
                  <a:pt x="16703" y="2150"/>
                </a:lnTo>
                <a:lnTo>
                  <a:pt x="8008" y="8014"/>
                </a:lnTo>
                <a:lnTo>
                  <a:pt x="2148" y="16713"/>
                </a:lnTo>
                <a:lnTo>
                  <a:pt x="0" y="27366"/>
                </a:lnTo>
                <a:lnTo>
                  <a:pt x="2148" y="38012"/>
                </a:lnTo>
                <a:lnTo>
                  <a:pt x="8008" y="46707"/>
                </a:lnTo>
                <a:lnTo>
                  <a:pt x="16703" y="52570"/>
                </a:lnTo>
                <a:lnTo>
                  <a:pt x="27354" y="54720"/>
                </a:lnTo>
                <a:lnTo>
                  <a:pt x="37999" y="52570"/>
                </a:lnTo>
                <a:lnTo>
                  <a:pt x="46694" y="46707"/>
                </a:lnTo>
                <a:lnTo>
                  <a:pt x="52558" y="38012"/>
                </a:lnTo>
                <a:lnTo>
                  <a:pt x="54708" y="27366"/>
                </a:lnTo>
                <a:lnTo>
                  <a:pt x="52558" y="16713"/>
                </a:lnTo>
                <a:lnTo>
                  <a:pt x="46694" y="8014"/>
                </a:lnTo>
                <a:lnTo>
                  <a:pt x="37999" y="2150"/>
                </a:lnTo>
                <a:lnTo>
                  <a:pt x="27354"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55" name="Google Shape;655;p39"/>
          <p:cNvSpPr/>
          <p:nvPr/>
        </p:nvSpPr>
        <p:spPr>
          <a:xfrm>
            <a:off x="634370" y="2386942"/>
            <a:ext cx="25136" cy="25136"/>
          </a:xfrm>
          <a:custGeom>
            <a:rect b="b" l="l" r="r" t="t"/>
            <a:pathLst>
              <a:path extrusionOk="0" h="55245" w="55244">
                <a:moveTo>
                  <a:pt x="27354" y="0"/>
                </a:moveTo>
                <a:lnTo>
                  <a:pt x="16703" y="2148"/>
                </a:lnTo>
                <a:lnTo>
                  <a:pt x="8008" y="8008"/>
                </a:lnTo>
                <a:lnTo>
                  <a:pt x="2148" y="16703"/>
                </a:lnTo>
                <a:lnTo>
                  <a:pt x="0" y="27354"/>
                </a:lnTo>
                <a:lnTo>
                  <a:pt x="2148" y="38005"/>
                </a:lnTo>
                <a:lnTo>
                  <a:pt x="8008" y="46699"/>
                </a:lnTo>
                <a:lnTo>
                  <a:pt x="16703" y="52559"/>
                </a:lnTo>
                <a:lnTo>
                  <a:pt x="27354" y="54708"/>
                </a:lnTo>
                <a:lnTo>
                  <a:pt x="37999" y="52559"/>
                </a:lnTo>
                <a:lnTo>
                  <a:pt x="46694" y="46699"/>
                </a:lnTo>
                <a:lnTo>
                  <a:pt x="52558" y="38005"/>
                </a:lnTo>
                <a:lnTo>
                  <a:pt x="54708" y="27354"/>
                </a:lnTo>
                <a:lnTo>
                  <a:pt x="52558" y="16703"/>
                </a:lnTo>
                <a:lnTo>
                  <a:pt x="46694" y="8008"/>
                </a:lnTo>
                <a:lnTo>
                  <a:pt x="37999" y="2148"/>
                </a:lnTo>
                <a:lnTo>
                  <a:pt x="27354"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56" name="Google Shape;656;p39"/>
          <p:cNvSpPr/>
          <p:nvPr/>
        </p:nvSpPr>
        <p:spPr>
          <a:xfrm>
            <a:off x="634370" y="2615875"/>
            <a:ext cx="25136" cy="25136"/>
          </a:xfrm>
          <a:custGeom>
            <a:rect b="b" l="l" r="r" t="t"/>
            <a:pathLst>
              <a:path extrusionOk="0" h="55245" w="55244">
                <a:moveTo>
                  <a:pt x="27354" y="0"/>
                </a:moveTo>
                <a:lnTo>
                  <a:pt x="16703" y="2152"/>
                </a:lnTo>
                <a:lnTo>
                  <a:pt x="8008" y="8019"/>
                </a:lnTo>
                <a:lnTo>
                  <a:pt x="2148" y="16718"/>
                </a:lnTo>
                <a:lnTo>
                  <a:pt x="0" y="27366"/>
                </a:lnTo>
                <a:lnTo>
                  <a:pt x="2148" y="38014"/>
                </a:lnTo>
                <a:lnTo>
                  <a:pt x="8008" y="46713"/>
                </a:lnTo>
                <a:lnTo>
                  <a:pt x="16703" y="52581"/>
                </a:lnTo>
                <a:lnTo>
                  <a:pt x="27354" y="54733"/>
                </a:lnTo>
                <a:lnTo>
                  <a:pt x="37999" y="52581"/>
                </a:lnTo>
                <a:lnTo>
                  <a:pt x="46694" y="46713"/>
                </a:lnTo>
                <a:lnTo>
                  <a:pt x="52558" y="38014"/>
                </a:lnTo>
                <a:lnTo>
                  <a:pt x="54708" y="27366"/>
                </a:lnTo>
                <a:lnTo>
                  <a:pt x="52558" y="16718"/>
                </a:lnTo>
                <a:lnTo>
                  <a:pt x="46694" y="8019"/>
                </a:lnTo>
                <a:lnTo>
                  <a:pt x="37999" y="2152"/>
                </a:lnTo>
                <a:lnTo>
                  <a:pt x="27354"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57" name="Google Shape;657;p39"/>
          <p:cNvSpPr/>
          <p:nvPr/>
        </p:nvSpPr>
        <p:spPr>
          <a:xfrm>
            <a:off x="634370" y="3836924"/>
            <a:ext cx="25136" cy="25136"/>
          </a:xfrm>
          <a:custGeom>
            <a:rect b="b" l="l" r="r" t="t"/>
            <a:pathLst>
              <a:path extrusionOk="0" h="55245" w="55244">
                <a:moveTo>
                  <a:pt x="27354" y="0"/>
                </a:moveTo>
                <a:lnTo>
                  <a:pt x="16703" y="2150"/>
                </a:lnTo>
                <a:lnTo>
                  <a:pt x="8008" y="8014"/>
                </a:lnTo>
                <a:lnTo>
                  <a:pt x="2148" y="16713"/>
                </a:lnTo>
                <a:lnTo>
                  <a:pt x="0" y="27366"/>
                </a:lnTo>
                <a:lnTo>
                  <a:pt x="2148" y="38012"/>
                </a:lnTo>
                <a:lnTo>
                  <a:pt x="8008" y="46707"/>
                </a:lnTo>
                <a:lnTo>
                  <a:pt x="16703" y="52570"/>
                </a:lnTo>
                <a:lnTo>
                  <a:pt x="27354" y="54720"/>
                </a:lnTo>
                <a:lnTo>
                  <a:pt x="37999" y="52570"/>
                </a:lnTo>
                <a:lnTo>
                  <a:pt x="46694" y="46707"/>
                </a:lnTo>
                <a:lnTo>
                  <a:pt x="52558" y="38012"/>
                </a:lnTo>
                <a:lnTo>
                  <a:pt x="54708" y="27366"/>
                </a:lnTo>
                <a:lnTo>
                  <a:pt x="52558" y="16713"/>
                </a:lnTo>
                <a:lnTo>
                  <a:pt x="46694" y="8014"/>
                </a:lnTo>
                <a:lnTo>
                  <a:pt x="37999" y="2150"/>
                </a:lnTo>
                <a:lnTo>
                  <a:pt x="27354"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58" name="Google Shape;658;p39"/>
          <p:cNvSpPr/>
          <p:nvPr/>
        </p:nvSpPr>
        <p:spPr>
          <a:xfrm>
            <a:off x="634370" y="3949988"/>
            <a:ext cx="25136" cy="25136"/>
          </a:xfrm>
          <a:custGeom>
            <a:rect b="b" l="l" r="r" t="t"/>
            <a:pathLst>
              <a:path extrusionOk="0" h="55245" w="55244">
                <a:moveTo>
                  <a:pt x="27354" y="0"/>
                </a:moveTo>
                <a:lnTo>
                  <a:pt x="16703" y="2150"/>
                </a:lnTo>
                <a:lnTo>
                  <a:pt x="8008" y="8013"/>
                </a:lnTo>
                <a:lnTo>
                  <a:pt x="2148" y="16708"/>
                </a:lnTo>
                <a:lnTo>
                  <a:pt x="0" y="27354"/>
                </a:lnTo>
                <a:lnTo>
                  <a:pt x="2148" y="38007"/>
                </a:lnTo>
                <a:lnTo>
                  <a:pt x="8008" y="46705"/>
                </a:lnTo>
                <a:lnTo>
                  <a:pt x="16703" y="52570"/>
                </a:lnTo>
                <a:lnTo>
                  <a:pt x="27354" y="54720"/>
                </a:lnTo>
                <a:lnTo>
                  <a:pt x="37999" y="52570"/>
                </a:lnTo>
                <a:lnTo>
                  <a:pt x="46694" y="46705"/>
                </a:lnTo>
                <a:lnTo>
                  <a:pt x="52558" y="38007"/>
                </a:lnTo>
                <a:lnTo>
                  <a:pt x="54708" y="27354"/>
                </a:lnTo>
                <a:lnTo>
                  <a:pt x="52558" y="16708"/>
                </a:lnTo>
                <a:lnTo>
                  <a:pt x="46694" y="8013"/>
                </a:lnTo>
                <a:lnTo>
                  <a:pt x="37999" y="2150"/>
                </a:lnTo>
                <a:lnTo>
                  <a:pt x="27354"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59" name="Google Shape;659;p39"/>
          <p:cNvSpPr/>
          <p:nvPr/>
        </p:nvSpPr>
        <p:spPr>
          <a:xfrm>
            <a:off x="634370" y="4063046"/>
            <a:ext cx="25136" cy="25136"/>
          </a:xfrm>
          <a:custGeom>
            <a:rect b="b" l="l" r="r" t="t"/>
            <a:pathLst>
              <a:path extrusionOk="0" h="55245" w="55244">
                <a:moveTo>
                  <a:pt x="27354" y="0"/>
                </a:moveTo>
                <a:lnTo>
                  <a:pt x="16703" y="2150"/>
                </a:lnTo>
                <a:lnTo>
                  <a:pt x="8008" y="8013"/>
                </a:lnTo>
                <a:lnTo>
                  <a:pt x="2148" y="16708"/>
                </a:lnTo>
                <a:lnTo>
                  <a:pt x="0" y="27354"/>
                </a:lnTo>
                <a:lnTo>
                  <a:pt x="2148" y="38007"/>
                </a:lnTo>
                <a:lnTo>
                  <a:pt x="8008" y="46705"/>
                </a:lnTo>
                <a:lnTo>
                  <a:pt x="16703" y="52570"/>
                </a:lnTo>
                <a:lnTo>
                  <a:pt x="27354" y="54720"/>
                </a:lnTo>
                <a:lnTo>
                  <a:pt x="37999" y="52570"/>
                </a:lnTo>
                <a:lnTo>
                  <a:pt x="46694" y="46705"/>
                </a:lnTo>
                <a:lnTo>
                  <a:pt x="52558" y="38007"/>
                </a:lnTo>
                <a:lnTo>
                  <a:pt x="54708" y="27354"/>
                </a:lnTo>
                <a:lnTo>
                  <a:pt x="52558" y="16708"/>
                </a:lnTo>
                <a:lnTo>
                  <a:pt x="46694" y="8013"/>
                </a:lnTo>
                <a:lnTo>
                  <a:pt x="37999" y="2150"/>
                </a:lnTo>
                <a:lnTo>
                  <a:pt x="27354"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60" name="Google Shape;660;p39"/>
          <p:cNvSpPr/>
          <p:nvPr/>
        </p:nvSpPr>
        <p:spPr>
          <a:xfrm>
            <a:off x="634370" y="4176103"/>
            <a:ext cx="25136" cy="25136"/>
          </a:xfrm>
          <a:custGeom>
            <a:rect b="b" l="l" r="r" t="t"/>
            <a:pathLst>
              <a:path extrusionOk="0" h="55245" w="55244">
                <a:moveTo>
                  <a:pt x="27354" y="0"/>
                </a:moveTo>
                <a:lnTo>
                  <a:pt x="16703" y="2150"/>
                </a:lnTo>
                <a:lnTo>
                  <a:pt x="8008" y="8013"/>
                </a:lnTo>
                <a:lnTo>
                  <a:pt x="2148" y="16708"/>
                </a:lnTo>
                <a:lnTo>
                  <a:pt x="0" y="27354"/>
                </a:lnTo>
                <a:lnTo>
                  <a:pt x="2148" y="38007"/>
                </a:lnTo>
                <a:lnTo>
                  <a:pt x="8008" y="46705"/>
                </a:lnTo>
                <a:lnTo>
                  <a:pt x="16703" y="52570"/>
                </a:lnTo>
                <a:lnTo>
                  <a:pt x="27354" y="54720"/>
                </a:lnTo>
                <a:lnTo>
                  <a:pt x="37999" y="52570"/>
                </a:lnTo>
                <a:lnTo>
                  <a:pt x="46694" y="46705"/>
                </a:lnTo>
                <a:lnTo>
                  <a:pt x="52558" y="38007"/>
                </a:lnTo>
                <a:lnTo>
                  <a:pt x="54708" y="27354"/>
                </a:lnTo>
                <a:lnTo>
                  <a:pt x="52558" y="16708"/>
                </a:lnTo>
                <a:lnTo>
                  <a:pt x="46694" y="8013"/>
                </a:lnTo>
                <a:lnTo>
                  <a:pt x="37999" y="2150"/>
                </a:lnTo>
                <a:lnTo>
                  <a:pt x="27354"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61" name="Google Shape;661;p39"/>
          <p:cNvSpPr/>
          <p:nvPr/>
        </p:nvSpPr>
        <p:spPr>
          <a:xfrm>
            <a:off x="634370" y="4289160"/>
            <a:ext cx="25136" cy="25136"/>
          </a:xfrm>
          <a:custGeom>
            <a:rect b="b" l="l" r="r" t="t"/>
            <a:pathLst>
              <a:path extrusionOk="0" h="55245" w="55244">
                <a:moveTo>
                  <a:pt x="27354" y="0"/>
                </a:moveTo>
                <a:lnTo>
                  <a:pt x="16703" y="2150"/>
                </a:lnTo>
                <a:lnTo>
                  <a:pt x="8008" y="8013"/>
                </a:lnTo>
                <a:lnTo>
                  <a:pt x="2148" y="16708"/>
                </a:lnTo>
                <a:lnTo>
                  <a:pt x="0" y="27354"/>
                </a:lnTo>
                <a:lnTo>
                  <a:pt x="2148" y="38007"/>
                </a:lnTo>
                <a:lnTo>
                  <a:pt x="8008" y="46705"/>
                </a:lnTo>
                <a:lnTo>
                  <a:pt x="16703" y="52570"/>
                </a:lnTo>
                <a:lnTo>
                  <a:pt x="27354" y="54720"/>
                </a:lnTo>
                <a:lnTo>
                  <a:pt x="37999" y="52570"/>
                </a:lnTo>
                <a:lnTo>
                  <a:pt x="46694" y="46705"/>
                </a:lnTo>
                <a:lnTo>
                  <a:pt x="52558" y="38007"/>
                </a:lnTo>
                <a:lnTo>
                  <a:pt x="54708" y="27354"/>
                </a:lnTo>
                <a:lnTo>
                  <a:pt x="52558" y="16708"/>
                </a:lnTo>
                <a:lnTo>
                  <a:pt x="46694" y="8013"/>
                </a:lnTo>
                <a:lnTo>
                  <a:pt x="37999" y="2150"/>
                </a:lnTo>
                <a:lnTo>
                  <a:pt x="27354"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62" name="Google Shape;662;p39"/>
          <p:cNvSpPr/>
          <p:nvPr/>
        </p:nvSpPr>
        <p:spPr>
          <a:xfrm>
            <a:off x="634370" y="4402213"/>
            <a:ext cx="25136" cy="25136"/>
          </a:xfrm>
          <a:custGeom>
            <a:rect b="b" l="l" r="r" t="t"/>
            <a:pathLst>
              <a:path extrusionOk="0" h="55245" w="55244">
                <a:moveTo>
                  <a:pt x="27354" y="0"/>
                </a:moveTo>
                <a:lnTo>
                  <a:pt x="16703" y="2152"/>
                </a:lnTo>
                <a:lnTo>
                  <a:pt x="8008" y="8019"/>
                </a:lnTo>
                <a:lnTo>
                  <a:pt x="2148" y="16718"/>
                </a:lnTo>
                <a:lnTo>
                  <a:pt x="0" y="27366"/>
                </a:lnTo>
                <a:lnTo>
                  <a:pt x="2148" y="38014"/>
                </a:lnTo>
                <a:lnTo>
                  <a:pt x="8008" y="46713"/>
                </a:lnTo>
                <a:lnTo>
                  <a:pt x="16703" y="52581"/>
                </a:lnTo>
                <a:lnTo>
                  <a:pt x="27354" y="54733"/>
                </a:lnTo>
                <a:lnTo>
                  <a:pt x="37999" y="52581"/>
                </a:lnTo>
                <a:lnTo>
                  <a:pt x="46694" y="46713"/>
                </a:lnTo>
                <a:lnTo>
                  <a:pt x="52558" y="38014"/>
                </a:lnTo>
                <a:lnTo>
                  <a:pt x="54708" y="27366"/>
                </a:lnTo>
                <a:lnTo>
                  <a:pt x="52558" y="16718"/>
                </a:lnTo>
                <a:lnTo>
                  <a:pt x="46694" y="8019"/>
                </a:lnTo>
                <a:lnTo>
                  <a:pt x="37999" y="2152"/>
                </a:lnTo>
                <a:lnTo>
                  <a:pt x="27354"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63" name="Google Shape;663;p39"/>
          <p:cNvSpPr/>
          <p:nvPr/>
        </p:nvSpPr>
        <p:spPr>
          <a:xfrm>
            <a:off x="634370" y="4515276"/>
            <a:ext cx="25136" cy="25136"/>
          </a:xfrm>
          <a:custGeom>
            <a:rect b="b" l="l" r="r" t="t"/>
            <a:pathLst>
              <a:path extrusionOk="0" h="55245" w="55244">
                <a:moveTo>
                  <a:pt x="27354" y="0"/>
                </a:moveTo>
                <a:lnTo>
                  <a:pt x="16703" y="2152"/>
                </a:lnTo>
                <a:lnTo>
                  <a:pt x="8008" y="8019"/>
                </a:lnTo>
                <a:lnTo>
                  <a:pt x="2148" y="16718"/>
                </a:lnTo>
                <a:lnTo>
                  <a:pt x="0" y="27366"/>
                </a:lnTo>
                <a:lnTo>
                  <a:pt x="2148" y="38014"/>
                </a:lnTo>
                <a:lnTo>
                  <a:pt x="8008" y="46713"/>
                </a:lnTo>
                <a:lnTo>
                  <a:pt x="16703" y="52581"/>
                </a:lnTo>
                <a:lnTo>
                  <a:pt x="27354" y="54733"/>
                </a:lnTo>
                <a:lnTo>
                  <a:pt x="37999" y="52581"/>
                </a:lnTo>
                <a:lnTo>
                  <a:pt x="46694" y="46713"/>
                </a:lnTo>
                <a:lnTo>
                  <a:pt x="52558" y="38014"/>
                </a:lnTo>
                <a:lnTo>
                  <a:pt x="54708" y="27366"/>
                </a:lnTo>
                <a:lnTo>
                  <a:pt x="52558" y="16718"/>
                </a:lnTo>
                <a:lnTo>
                  <a:pt x="46694" y="8019"/>
                </a:lnTo>
                <a:lnTo>
                  <a:pt x="37999" y="2152"/>
                </a:lnTo>
                <a:lnTo>
                  <a:pt x="27354"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64" name="Google Shape;664;p39"/>
          <p:cNvSpPr/>
          <p:nvPr/>
        </p:nvSpPr>
        <p:spPr>
          <a:xfrm>
            <a:off x="634370" y="4628332"/>
            <a:ext cx="25136" cy="25136"/>
          </a:xfrm>
          <a:custGeom>
            <a:rect b="b" l="l" r="r" t="t"/>
            <a:pathLst>
              <a:path extrusionOk="0" h="55245" w="55244">
                <a:moveTo>
                  <a:pt x="27354" y="0"/>
                </a:moveTo>
                <a:lnTo>
                  <a:pt x="16703" y="2152"/>
                </a:lnTo>
                <a:lnTo>
                  <a:pt x="8008" y="8019"/>
                </a:lnTo>
                <a:lnTo>
                  <a:pt x="2148" y="16718"/>
                </a:lnTo>
                <a:lnTo>
                  <a:pt x="0" y="27366"/>
                </a:lnTo>
                <a:lnTo>
                  <a:pt x="2148" y="38012"/>
                </a:lnTo>
                <a:lnTo>
                  <a:pt x="8008" y="46707"/>
                </a:lnTo>
                <a:lnTo>
                  <a:pt x="16703" y="52570"/>
                </a:lnTo>
                <a:lnTo>
                  <a:pt x="27354" y="54720"/>
                </a:lnTo>
                <a:lnTo>
                  <a:pt x="37999" y="52570"/>
                </a:lnTo>
                <a:lnTo>
                  <a:pt x="46694" y="46707"/>
                </a:lnTo>
                <a:lnTo>
                  <a:pt x="52558" y="38012"/>
                </a:lnTo>
                <a:lnTo>
                  <a:pt x="54708" y="27366"/>
                </a:lnTo>
                <a:lnTo>
                  <a:pt x="52558" y="16718"/>
                </a:lnTo>
                <a:lnTo>
                  <a:pt x="46694" y="8019"/>
                </a:lnTo>
                <a:lnTo>
                  <a:pt x="37999" y="2152"/>
                </a:lnTo>
                <a:lnTo>
                  <a:pt x="27354"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65" name="Google Shape;665;p39"/>
          <p:cNvSpPr/>
          <p:nvPr/>
        </p:nvSpPr>
        <p:spPr>
          <a:xfrm>
            <a:off x="634370" y="4741391"/>
            <a:ext cx="25136" cy="25136"/>
          </a:xfrm>
          <a:custGeom>
            <a:rect b="b" l="l" r="r" t="t"/>
            <a:pathLst>
              <a:path extrusionOk="0" h="55245" w="55244">
                <a:moveTo>
                  <a:pt x="27354" y="0"/>
                </a:moveTo>
                <a:lnTo>
                  <a:pt x="16703" y="2150"/>
                </a:lnTo>
                <a:lnTo>
                  <a:pt x="8008" y="8014"/>
                </a:lnTo>
                <a:lnTo>
                  <a:pt x="2148" y="16713"/>
                </a:lnTo>
                <a:lnTo>
                  <a:pt x="0" y="27366"/>
                </a:lnTo>
                <a:lnTo>
                  <a:pt x="2148" y="38012"/>
                </a:lnTo>
                <a:lnTo>
                  <a:pt x="8008" y="46707"/>
                </a:lnTo>
                <a:lnTo>
                  <a:pt x="16703" y="52570"/>
                </a:lnTo>
                <a:lnTo>
                  <a:pt x="27354" y="54720"/>
                </a:lnTo>
                <a:lnTo>
                  <a:pt x="37999" y="52570"/>
                </a:lnTo>
                <a:lnTo>
                  <a:pt x="46694" y="46707"/>
                </a:lnTo>
                <a:lnTo>
                  <a:pt x="52558" y="38012"/>
                </a:lnTo>
                <a:lnTo>
                  <a:pt x="54708" y="27366"/>
                </a:lnTo>
                <a:lnTo>
                  <a:pt x="52558" y="16713"/>
                </a:lnTo>
                <a:lnTo>
                  <a:pt x="46694" y="8014"/>
                </a:lnTo>
                <a:lnTo>
                  <a:pt x="37999" y="2150"/>
                </a:lnTo>
                <a:lnTo>
                  <a:pt x="27354"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66" name="Google Shape;666;p39"/>
          <p:cNvSpPr txBox="1"/>
          <p:nvPr/>
        </p:nvSpPr>
        <p:spPr>
          <a:xfrm>
            <a:off x="4688404" y="3037094"/>
            <a:ext cx="3100500" cy="148800"/>
          </a:xfrm>
          <a:prstGeom prst="rect">
            <a:avLst/>
          </a:prstGeom>
          <a:noFill/>
          <a:ln>
            <a:noFill/>
          </a:ln>
        </p:spPr>
        <p:txBody>
          <a:bodyPr anchorCtr="0" anchor="t" bIns="0" lIns="0" spcFirstLastPara="1" rIns="0" wrap="square" tIns="72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3567C7"/>
                </a:solidFill>
                <a:latin typeface="Montserrat Medium"/>
                <a:ea typeface="Montserrat Medium"/>
                <a:cs typeface="Montserrat Medium"/>
                <a:sym typeface="Montserrat Medium"/>
              </a:rPr>
              <a:t>OIL &amp; GAS </a:t>
            </a:r>
            <a:r>
              <a:rPr b="0" i="0" lang="en" sz="900" u="none" cap="none" strike="noStrike">
                <a:solidFill>
                  <a:srgbClr val="1A99F7"/>
                </a:solidFill>
                <a:latin typeface="Montserrat Medium"/>
                <a:ea typeface="Montserrat Medium"/>
                <a:cs typeface="Montserrat Medium"/>
                <a:sym typeface="Montserrat Medium"/>
              </a:rPr>
              <a:t>| </a:t>
            </a:r>
            <a:r>
              <a:rPr b="0" i="0" lang="en" sz="900" u="none" cap="none" strike="noStrike">
                <a:solidFill>
                  <a:srgbClr val="3567C7"/>
                </a:solidFill>
                <a:latin typeface="Montserrat Medium"/>
                <a:ea typeface="Montserrat Medium"/>
                <a:cs typeface="Montserrat Medium"/>
                <a:sym typeface="Montserrat Medium"/>
              </a:rPr>
              <a:t>CONSUMER GOODS </a:t>
            </a:r>
            <a:r>
              <a:rPr b="0" i="0" lang="en" sz="900" u="none" cap="none" strike="noStrike">
                <a:solidFill>
                  <a:srgbClr val="1A99F7"/>
                </a:solidFill>
                <a:latin typeface="Montserrat Medium"/>
                <a:ea typeface="Montserrat Medium"/>
                <a:cs typeface="Montserrat Medium"/>
                <a:sym typeface="Montserrat Medium"/>
              </a:rPr>
              <a:t>| </a:t>
            </a:r>
            <a:r>
              <a:rPr b="0" i="0" lang="en" sz="900" u="none" cap="none" strike="noStrike">
                <a:solidFill>
                  <a:srgbClr val="3567C7"/>
                </a:solidFill>
                <a:latin typeface="Montserrat Medium"/>
                <a:ea typeface="Montserrat Medium"/>
                <a:cs typeface="Montserrat Medium"/>
                <a:sym typeface="Montserrat Medium"/>
              </a:rPr>
              <a:t>RETAIL </a:t>
            </a:r>
            <a:r>
              <a:rPr b="0" i="0" lang="en" sz="900" u="none" cap="none" strike="noStrike">
                <a:solidFill>
                  <a:srgbClr val="1A99F7"/>
                </a:solidFill>
                <a:latin typeface="Montserrat Medium"/>
                <a:ea typeface="Montserrat Medium"/>
                <a:cs typeface="Montserrat Medium"/>
                <a:sym typeface="Montserrat Medium"/>
              </a:rPr>
              <a:t>| </a:t>
            </a:r>
            <a:r>
              <a:rPr b="0" i="0" lang="en" sz="900" u="none" cap="none" strike="noStrike">
                <a:solidFill>
                  <a:srgbClr val="3567C7"/>
                </a:solidFill>
                <a:latin typeface="Montserrat Medium"/>
                <a:ea typeface="Montserrat Medium"/>
                <a:cs typeface="Montserrat Medium"/>
                <a:sym typeface="Montserrat Medium"/>
              </a:rPr>
              <a:t>OTHERS</a:t>
            </a:r>
            <a:endParaRPr b="0" i="0" sz="900" u="none" cap="none" strike="noStrike">
              <a:solidFill>
                <a:srgbClr val="000000"/>
              </a:solidFill>
              <a:latin typeface="Montserrat Medium"/>
              <a:ea typeface="Montserrat Medium"/>
              <a:cs typeface="Montserrat Medium"/>
              <a:sym typeface="Montserrat Medium"/>
            </a:endParaRPr>
          </a:p>
        </p:txBody>
      </p:sp>
      <p:sp>
        <p:nvSpPr>
          <p:cNvPr id="667" name="Google Shape;667;p39"/>
          <p:cNvSpPr/>
          <p:nvPr/>
        </p:nvSpPr>
        <p:spPr>
          <a:xfrm>
            <a:off x="4699896" y="3303026"/>
            <a:ext cx="3680905" cy="0"/>
          </a:xfrm>
          <a:custGeom>
            <a:rect b="b" l="l" r="r" t="t"/>
            <a:pathLst>
              <a:path extrusionOk="0" h="120000" w="8089900">
                <a:moveTo>
                  <a:pt x="0" y="0"/>
                </a:moveTo>
                <a:lnTo>
                  <a:pt x="8089739" y="0"/>
                </a:lnTo>
              </a:path>
            </a:pathLst>
          </a:custGeom>
          <a:noFill/>
          <a:ln cap="flat" cmpd="sng" w="12550">
            <a:solidFill>
              <a:srgbClr val="1A99F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68" name="Google Shape;668;p39"/>
          <p:cNvSpPr/>
          <p:nvPr/>
        </p:nvSpPr>
        <p:spPr>
          <a:xfrm>
            <a:off x="6877030" y="3424705"/>
            <a:ext cx="671400" cy="280800"/>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69" name="Google Shape;669;p39"/>
          <p:cNvSpPr/>
          <p:nvPr/>
        </p:nvSpPr>
        <p:spPr>
          <a:xfrm>
            <a:off x="7718050" y="3459493"/>
            <a:ext cx="661800" cy="209400"/>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70" name="Google Shape;670;p39"/>
          <p:cNvSpPr/>
          <p:nvPr/>
        </p:nvSpPr>
        <p:spPr>
          <a:xfrm>
            <a:off x="5880278" y="3439570"/>
            <a:ext cx="827700" cy="247800"/>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71" name="Google Shape;671;p39"/>
          <p:cNvSpPr/>
          <p:nvPr/>
        </p:nvSpPr>
        <p:spPr>
          <a:xfrm>
            <a:off x="4802639" y="3503229"/>
            <a:ext cx="834600" cy="122100"/>
          </a:xfrm>
          <a:prstGeom prst="rect">
            <a:avLst/>
          </a:prstGeom>
          <a:blipFill rotWithShape="1">
            <a:blip r:embed="rId1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72" name="Google Shape;672;p39"/>
          <p:cNvSpPr/>
          <p:nvPr/>
        </p:nvSpPr>
        <p:spPr>
          <a:xfrm>
            <a:off x="4699896" y="3836924"/>
            <a:ext cx="25136" cy="25136"/>
          </a:xfrm>
          <a:custGeom>
            <a:rect b="b" l="l" r="r" t="t"/>
            <a:pathLst>
              <a:path extrusionOk="0" h="55245" w="55245">
                <a:moveTo>
                  <a:pt x="27341" y="0"/>
                </a:moveTo>
                <a:lnTo>
                  <a:pt x="16697" y="2150"/>
                </a:lnTo>
                <a:lnTo>
                  <a:pt x="8007" y="8014"/>
                </a:lnTo>
                <a:lnTo>
                  <a:pt x="2148" y="16713"/>
                </a:lnTo>
                <a:lnTo>
                  <a:pt x="0" y="27366"/>
                </a:lnTo>
                <a:lnTo>
                  <a:pt x="2148" y="38012"/>
                </a:lnTo>
                <a:lnTo>
                  <a:pt x="8007" y="46707"/>
                </a:lnTo>
                <a:lnTo>
                  <a:pt x="16697" y="52570"/>
                </a:lnTo>
                <a:lnTo>
                  <a:pt x="27341" y="54720"/>
                </a:lnTo>
                <a:lnTo>
                  <a:pt x="37994" y="52570"/>
                </a:lnTo>
                <a:lnTo>
                  <a:pt x="46693" y="46707"/>
                </a:lnTo>
                <a:lnTo>
                  <a:pt x="52557" y="38012"/>
                </a:lnTo>
                <a:lnTo>
                  <a:pt x="54708" y="27366"/>
                </a:lnTo>
                <a:lnTo>
                  <a:pt x="52557" y="16713"/>
                </a:lnTo>
                <a:lnTo>
                  <a:pt x="46693" y="8014"/>
                </a:lnTo>
                <a:lnTo>
                  <a:pt x="37994" y="2150"/>
                </a:lnTo>
                <a:lnTo>
                  <a:pt x="27341"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73" name="Google Shape;673;p39"/>
          <p:cNvSpPr/>
          <p:nvPr/>
        </p:nvSpPr>
        <p:spPr>
          <a:xfrm>
            <a:off x="4699896" y="3949988"/>
            <a:ext cx="25136" cy="25136"/>
          </a:xfrm>
          <a:custGeom>
            <a:rect b="b" l="l" r="r" t="t"/>
            <a:pathLst>
              <a:path extrusionOk="0" h="55245" w="55245">
                <a:moveTo>
                  <a:pt x="27341" y="0"/>
                </a:moveTo>
                <a:lnTo>
                  <a:pt x="16697" y="2150"/>
                </a:lnTo>
                <a:lnTo>
                  <a:pt x="8007" y="8013"/>
                </a:lnTo>
                <a:lnTo>
                  <a:pt x="2148" y="16708"/>
                </a:lnTo>
                <a:lnTo>
                  <a:pt x="0" y="27354"/>
                </a:lnTo>
                <a:lnTo>
                  <a:pt x="2148" y="38007"/>
                </a:lnTo>
                <a:lnTo>
                  <a:pt x="8007" y="46705"/>
                </a:lnTo>
                <a:lnTo>
                  <a:pt x="16697" y="52570"/>
                </a:lnTo>
                <a:lnTo>
                  <a:pt x="27341" y="54720"/>
                </a:lnTo>
                <a:lnTo>
                  <a:pt x="37994" y="52570"/>
                </a:lnTo>
                <a:lnTo>
                  <a:pt x="46693" y="46705"/>
                </a:lnTo>
                <a:lnTo>
                  <a:pt x="52557" y="38007"/>
                </a:lnTo>
                <a:lnTo>
                  <a:pt x="54708" y="27354"/>
                </a:lnTo>
                <a:lnTo>
                  <a:pt x="52557" y="16708"/>
                </a:lnTo>
                <a:lnTo>
                  <a:pt x="46693" y="8013"/>
                </a:lnTo>
                <a:lnTo>
                  <a:pt x="37994" y="2150"/>
                </a:lnTo>
                <a:lnTo>
                  <a:pt x="27341"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74" name="Google Shape;674;p39"/>
          <p:cNvSpPr/>
          <p:nvPr/>
        </p:nvSpPr>
        <p:spPr>
          <a:xfrm>
            <a:off x="4699896" y="4063046"/>
            <a:ext cx="25136" cy="25136"/>
          </a:xfrm>
          <a:custGeom>
            <a:rect b="b" l="l" r="r" t="t"/>
            <a:pathLst>
              <a:path extrusionOk="0" h="55245" w="55245">
                <a:moveTo>
                  <a:pt x="27341" y="0"/>
                </a:moveTo>
                <a:lnTo>
                  <a:pt x="16697" y="2150"/>
                </a:lnTo>
                <a:lnTo>
                  <a:pt x="8007" y="8013"/>
                </a:lnTo>
                <a:lnTo>
                  <a:pt x="2148" y="16708"/>
                </a:lnTo>
                <a:lnTo>
                  <a:pt x="0" y="27354"/>
                </a:lnTo>
                <a:lnTo>
                  <a:pt x="2148" y="38007"/>
                </a:lnTo>
                <a:lnTo>
                  <a:pt x="8007" y="46705"/>
                </a:lnTo>
                <a:lnTo>
                  <a:pt x="16697" y="52570"/>
                </a:lnTo>
                <a:lnTo>
                  <a:pt x="27341" y="54720"/>
                </a:lnTo>
                <a:lnTo>
                  <a:pt x="37994" y="52570"/>
                </a:lnTo>
                <a:lnTo>
                  <a:pt x="46693" y="46705"/>
                </a:lnTo>
                <a:lnTo>
                  <a:pt x="52557" y="38007"/>
                </a:lnTo>
                <a:lnTo>
                  <a:pt x="54708" y="27354"/>
                </a:lnTo>
                <a:lnTo>
                  <a:pt x="52557" y="16708"/>
                </a:lnTo>
                <a:lnTo>
                  <a:pt x="46693" y="8013"/>
                </a:lnTo>
                <a:lnTo>
                  <a:pt x="37994" y="2150"/>
                </a:lnTo>
                <a:lnTo>
                  <a:pt x="27341"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75" name="Google Shape;675;p39"/>
          <p:cNvSpPr/>
          <p:nvPr/>
        </p:nvSpPr>
        <p:spPr>
          <a:xfrm>
            <a:off x="4699896" y="4176103"/>
            <a:ext cx="25136" cy="25136"/>
          </a:xfrm>
          <a:custGeom>
            <a:rect b="b" l="l" r="r" t="t"/>
            <a:pathLst>
              <a:path extrusionOk="0" h="55245" w="55245">
                <a:moveTo>
                  <a:pt x="27341" y="0"/>
                </a:moveTo>
                <a:lnTo>
                  <a:pt x="16697" y="2150"/>
                </a:lnTo>
                <a:lnTo>
                  <a:pt x="8007" y="8013"/>
                </a:lnTo>
                <a:lnTo>
                  <a:pt x="2148" y="16708"/>
                </a:lnTo>
                <a:lnTo>
                  <a:pt x="0" y="27354"/>
                </a:lnTo>
                <a:lnTo>
                  <a:pt x="2148" y="38007"/>
                </a:lnTo>
                <a:lnTo>
                  <a:pt x="8007" y="46705"/>
                </a:lnTo>
                <a:lnTo>
                  <a:pt x="16697" y="52570"/>
                </a:lnTo>
                <a:lnTo>
                  <a:pt x="27341" y="54720"/>
                </a:lnTo>
                <a:lnTo>
                  <a:pt x="37994" y="52570"/>
                </a:lnTo>
                <a:lnTo>
                  <a:pt x="46693" y="46705"/>
                </a:lnTo>
                <a:lnTo>
                  <a:pt x="52557" y="38007"/>
                </a:lnTo>
                <a:lnTo>
                  <a:pt x="54708" y="27354"/>
                </a:lnTo>
                <a:lnTo>
                  <a:pt x="52557" y="16708"/>
                </a:lnTo>
                <a:lnTo>
                  <a:pt x="46693" y="8013"/>
                </a:lnTo>
                <a:lnTo>
                  <a:pt x="37994" y="2150"/>
                </a:lnTo>
                <a:lnTo>
                  <a:pt x="27341"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76" name="Google Shape;676;p39"/>
          <p:cNvSpPr/>
          <p:nvPr/>
        </p:nvSpPr>
        <p:spPr>
          <a:xfrm>
            <a:off x="4699896" y="4289160"/>
            <a:ext cx="25136" cy="25136"/>
          </a:xfrm>
          <a:custGeom>
            <a:rect b="b" l="l" r="r" t="t"/>
            <a:pathLst>
              <a:path extrusionOk="0" h="55245" w="55245">
                <a:moveTo>
                  <a:pt x="27341" y="0"/>
                </a:moveTo>
                <a:lnTo>
                  <a:pt x="16697" y="2150"/>
                </a:lnTo>
                <a:lnTo>
                  <a:pt x="8007" y="8013"/>
                </a:lnTo>
                <a:lnTo>
                  <a:pt x="2148" y="16708"/>
                </a:lnTo>
                <a:lnTo>
                  <a:pt x="0" y="27354"/>
                </a:lnTo>
                <a:lnTo>
                  <a:pt x="2148" y="38007"/>
                </a:lnTo>
                <a:lnTo>
                  <a:pt x="8007" y="46705"/>
                </a:lnTo>
                <a:lnTo>
                  <a:pt x="16697" y="52570"/>
                </a:lnTo>
                <a:lnTo>
                  <a:pt x="27341" y="54720"/>
                </a:lnTo>
                <a:lnTo>
                  <a:pt x="37994" y="52570"/>
                </a:lnTo>
                <a:lnTo>
                  <a:pt x="46693" y="46705"/>
                </a:lnTo>
                <a:lnTo>
                  <a:pt x="52557" y="38007"/>
                </a:lnTo>
                <a:lnTo>
                  <a:pt x="54708" y="27354"/>
                </a:lnTo>
                <a:lnTo>
                  <a:pt x="52557" y="16708"/>
                </a:lnTo>
                <a:lnTo>
                  <a:pt x="46693" y="8013"/>
                </a:lnTo>
                <a:lnTo>
                  <a:pt x="37994" y="2150"/>
                </a:lnTo>
                <a:lnTo>
                  <a:pt x="27341"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77" name="Google Shape;677;p39"/>
          <p:cNvSpPr/>
          <p:nvPr/>
        </p:nvSpPr>
        <p:spPr>
          <a:xfrm>
            <a:off x="4699896" y="4402213"/>
            <a:ext cx="25136" cy="25136"/>
          </a:xfrm>
          <a:custGeom>
            <a:rect b="b" l="l" r="r" t="t"/>
            <a:pathLst>
              <a:path extrusionOk="0" h="55245" w="55245">
                <a:moveTo>
                  <a:pt x="27341" y="0"/>
                </a:moveTo>
                <a:lnTo>
                  <a:pt x="16697" y="2152"/>
                </a:lnTo>
                <a:lnTo>
                  <a:pt x="8007" y="8019"/>
                </a:lnTo>
                <a:lnTo>
                  <a:pt x="2148" y="16718"/>
                </a:lnTo>
                <a:lnTo>
                  <a:pt x="0" y="27366"/>
                </a:lnTo>
                <a:lnTo>
                  <a:pt x="2148" y="38014"/>
                </a:lnTo>
                <a:lnTo>
                  <a:pt x="8007" y="46713"/>
                </a:lnTo>
                <a:lnTo>
                  <a:pt x="16697" y="52581"/>
                </a:lnTo>
                <a:lnTo>
                  <a:pt x="27341" y="54733"/>
                </a:lnTo>
                <a:lnTo>
                  <a:pt x="37994" y="52581"/>
                </a:lnTo>
                <a:lnTo>
                  <a:pt x="46693" y="46713"/>
                </a:lnTo>
                <a:lnTo>
                  <a:pt x="52557" y="38014"/>
                </a:lnTo>
                <a:lnTo>
                  <a:pt x="54708" y="27366"/>
                </a:lnTo>
                <a:lnTo>
                  <a:pt x="52557" y="16718"/>
                </a:lnTo>
                <a:lnTo>
                  <a:pt x="46693" y="8019"/>
                </a:lnTo>
                <a:lnTo>
                  <a:pt x="37994" y="2152"/>
                </a:lnTo>
                <a:lnTo>
                  <a:pt x="27341"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78" name="Google Shape;678;p39"/>
          <p:cNvSpPr/>
          <p:nvPr/>
        </p:nvSpPr>
        <p:spPr>
          <a:xfrm>
            <a:off x="4699896" y="4515276"/>
            <a:ext cx="25136" cy="25136"/>
          </a:xfrm>
          <a:custGeom>
            <a:rect b="b" l="l" r="r" t="t"/>
            <a:pathLst>
              <a:path extrusionOk="0" h="55245" w="55245">
                <a:moveTo>
                  <a:pt x="27341" y="0"/>
                </a:moveTo>
                <a:lnTo>
                  <a:pt x="16697" y="2152"/>
                </a:lnTo>
                <a:lnTo>
                  <a:pt x="8007" y="8019"/>
                </a:lnTo>
                <a:lnTo>
                  <a:pt x="2148" y="16718"/>
                </a:lnTo>
                <a:lnTo>
                  <a:pt x="0" y="27366"/>
                </a:lnTo>
                <a:lnTo>
                  <a:pt x="2148" y="38014"/>
                </a:lnTo>
                <a:lnTo>
                  <a:pt x="8007" y="46713"/>
                </a:lnTo>
                <a:lnTo>
                  <a:pt x="16697" y="52581"/>
                </a:lnTo>
                <a:lnTo>
                  <a:pt x="27341" y="54733"/>
                </a:lnTo>
                <a:lnTo>
                  <a:pt x="37994" y="52581"/>
                </a:lnTo>
                <a:lnTo>
                  <a:pt x="46693" y="46713"/>
                </a:lnTo>
                <a:lnTo>
                  <a:pt x="52557" y="38014"/>
                </a:lnTo>
                <a:lnTo>
                  <a:pt x="54708" y="27366"/>
                </a:lnTo>
                <a:lnTo>
                  <a:pt x="52557" y="16718"/>
                </a:lnTo>
                <a:lnTo>
                  <a:pt x="46693" y="8019"/>
                </a:lnTo>
                <a:lnTo>
                  <a:pt x="37994" y="2152"/>
                </a:lnTo>
                <a:lnTo>
                  <a:pt x="27341"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79" name="Google Shape;679;p39"/>
          <p:cNvSpPr/>
          <p:nvPr/>
        </p:nvSpPr>
        <p:spPr>
          <a:xfrm>
            <a:off x="4699896" y="4628332"/>
            <a:ext cx="25136" cy="25136"/>
          </a:xfrm>
          <a:custGeom>
            <a:rect b="b" l="l" r="r" t="t"/>
            <a:pathLst>
              <a:path extrusionOk="0" h="55245" w="55245">
                <a:moveTo>
                  <a:pt x="27341" y="0"/>
                </a:moveTo>
                <a:lnTo>
                  <a:pt x="16697" y="2152"/>
                </a:lnTo>
                <a:lnTo>
                  <a:pt x="8007" y="8019"/>
                </a:lnTo>
                <a:lnTo>
                  <a:pt x="2148" y="16718"/>
                </a:lnTo>
                <a:lnTo>
                  <a:pt x="0" y="27366"/>
                </a:lnTo>
                <a:lnTo>
                  <a:pt x="2148" y="38012"/>
                </a:lnTo>
                <a:lnTo>
                  <a:pt x="8007" y="46707"/>
                </a:lnTo>
                <a:lnTo>
                  <a:pt x="16697" y="52570"/>
                </a:lnTo>
                <a:lnTo>
                  <a:pt x="27341" y="54720"/>
                </a:lnTo>
                <a:lnTo>
                  <a:pt x="37994" y="52570"/>
                </a:lnTo>
                <a:lnTo>
                  <a:pt x="46693" y="46707"/>
                </a:lnTo>
                <a:lnTo>
                  <a:pt x="52557" y="38012"/>
                </a:lnTo>
                <a:lnTo>
                  <a:pt x="54708" y="27366"/>
                </a:lnTo>
                <a:lnTo>
                  <a:pt x="52557" y="16718"/>
                </a:lnTo>
                <a:lnTo>
                  <a:pt x="46693" y="8019"/>
                </a:lnTo>
                <a:lnTo>
                  <a:pt x="37994" y="2152"/>
                </a:lnTo>
                <a:lnTo>
                  <a:pt x="27341"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80" name="Google Shape;680;p39"/>
          <p:cNvSpPr/>
          <p:nvPr/>
        </p:nvSpPr>
        <p:spPr>
          <a:xfrm>
            <a:off x="4699896" y="4741391"/>
            <a:ext cx="25136" cy="25136"/>
          </a:xfrm>
          <a:custGeom>
            <a:rect b="b" l="l" r="r" t="t"/>
            <a:pathLst>
              <a:path extrusionOk="0" h="55245" w="55245">
                <a:moveTo>
                  <a:pt x="27341" y="0"/>
                </a:moveTo>
                <a:lnTo>
                  <a:pt x="16697" y="2150"/>
                </a:lnTo>
                <a:lnTo>
                  <a:pt x="8007" y="8014"/>
                </a:lnTo>
                <a:lnTo>
                  <a:pt x="2148" y="16713"/>
                </a:lnTo>
                <a:lnTo>
                  <a:pt x="0" y="27366"/>
                </a:lnTo>
                <a:lnTo>
                  <a:pt x="2148" y="38012"/>
                </a:lnTo>
                <a:lnTo>
                  <a:pt x="8007" y="46707"/>
                </a:lnTo>
                <a:lnTo>
                  <a:pt x="16697" y="52570"/>
                </a:lnTo>
                <a:lnTo>
                  <a:pt x="27341" y="54720"/>
                </a:lnTo>
                <a:lnTo>
                  <a:pt x="37994" y="52570"/>
                </a:lnTo>
                <a:lnTo>
                  <a:pt x="46693" y="46707"/>
                </a:lnTo>
                <a:lnTo>
                  <a:pt x="52557" y="38012"/>
                </a:lnTo>
                <a:lnTo>
                  <a:pt x="54708" y="27366"/>
                </a:lnTo>
                <a:lnTo>
                  <a:pt x="52557" y="16713"/>
                </a:lnTo>
                <a:lnTo>
                  <a:pt x="46693" y="8014"/>
                </a:lnTo>
                <a:lnTo>
                  <a:pt x="37994" y="2150"/>
                </a:lnTo>
                <a:lnTo>
                  <a:pt x="27341"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81" name="Google Shape;681;p39"/>
          <p:cNvSpPr/>
          <p:nvPr/>
        </p:nvSpPr>
        <p:spPr>
          <a:xfrm>
            <a:off x="5568187" y="3836924"/>
            <a:ext cx="25136" cy="25136"/>
          </a:xfrm>
          <a:custGeom>
            <a:rect b="b" l="l" r="r" t="t"/>
            <a:pathLst>
              <a:path extrusionOk="0" h="55245" w="55245">
                <a:moveTo>
                  <a:pt x="27354" y="0"/>
                </a:moveTo>
                <a:lnTo>
                  <a:pt x="16703" y="2150"/>
                </a:lnTo>
                <a:lnTo>
                  <a:pt x="8008" y="8014"/>
                </a:lnTo>
                <a:lnTo>
                  <a:pt x="2148" y="16713"/>
                </a:lnTo>
                <a:lnTo>
                  <a:pt x="0" y="27366"/>
                </a:lnTo>
                <a:lnTo>
                  <a:pt x="2148" y="38012"/>
                </a:lnTo>
                <a:lnTo>
                  <a:pt x="8008" y="46707"/>
                </a:lnTo>
                <a:lnTo>
                  <a:pt x="16703" y="52570"/>
                </a:lnTo>
                <a:lnTo>
                  <a:pt x="27354" y="54720"/>
                </a:lnTo>
                <a:lnTo>
                  <a:pt x="37999" y="52570"/>
                </a:lnTo>
                <a:lnTo>
                  <a:pt x="46694" y="46707"/>
                </a:lnTo>
                <a:lnTo>
                  <a:pt x="52558" y="38012"/>
                </a:lnTo>
                <a:lnTo>
                  <a:pt x="54708" y="27366"/>
                </a:lnTo>
                <a:lnTo>
                  <a:pt x="52558" y="16713"/>
                </a:lnTo>
                <a:lnTo>
                  <a:pt x="46694" y="8014"/>
                </a:lnTo>
                <a:lnTo>
                  <a:pt x="37999" y="2150"/>
                </a:lnTo>
                <a:lnTo>
                  <a:pt x="27354"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82" name="Google Shape;682;p39"/>
          <p:cNvSpPr/>
          <p:nvPr/>
        </p:nvSpPr>
        <p:spPr>
          <a:xfrm>
            <a:off x="5568187" y="3949988"/>
            <a:ext cx="25136" cy="25136"/>
          </a:xfrm>
          <a:custGeom>
            <a:rect b="b" l="l" r="r" t="t"/>
            <a:pathLst>
              <a:path extrusionOk="0" h="55245" w="55245">
                <a:moveTo>
                  <a:pt x="27354" y="0"/>
                </a:moveTo>
                <a:lnTo>
                  <a:pt x="16703" y="2150"/>
                </a:lnTo>
                <a:lnTo>
                  <a:pt x="8008" y="8013"/>
                </a:lnTo>
                <a:lnTo>
                  <a:pt x="2148" y="16708"/>
                </a:lnTo>
                <a:lnTo>
                  <a:pt x="0" y="27354"/>
                </a:lnTo>
                <a:lnTo>
                  <a:pt x="2148" y="38007"/>
                </a:lnTo>
                <a:lnTo>
                  <a:pt x="8008" y="46705"/>
                </a:lnTo>
                <a:lnTo>
                  <a:pt x="16703" y="52570"/>
                </a:lnTo>
                <a:lnTo>
                  <a:pt x="27354" y="54720"/>
                </a:lnTo>
                <a:lnTo>
                  <a:pt x="37999" y="52570"/>
                </a:lnTo>
                <a:lnTo>
                  <a:pt x="46694" y="46705"/>
                </a:lnTo>
                <a:lnTo>
                  <a:pt x="52558" y="38007"/>
                </a:lnTo>
                <a:lnTo>
                  <a:pt x="54708" y="27354"/>
                </a:lnTo>
                <a:lnTo>
                  <a:pt x="52558" y="16708"/>
                </a:lnTo>
                <a:lnTo>
                  <a:pt x="46694" y="8013"/>
                </a:lnTo>
                <a:lnTo>
                  <a:pt x="37999" y="2150"/>
                </a:lnTo>
                <a:lnTo>
                  <a:pt x="27354"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83" name="Google Shape;683;p39"/>
          <p:cNvSpPr/>
          <p:nvPr/>
        </p:nvSpPr>
        <p:spPr>
          <a:xfrm>
            <a:off x="5568187" y="4063046"/>
            <a:ext cx="25136" cy="25136"/>
          </a:xfrm>
          <a:custGeom>
            <a:rect b="b" l="l" r="r" t="t"/>
            <a:pathLst>
              <a:path extrusionOk="0" h="55245" w="55245">
                <a:moveTo>
                  <a:pt x="27354" y="0"/>
                </a:moveTo>
                <a:lnTo>
                  <a:pt x="16703" y="2150"/>
                </a:lnTo>
                <a:lnTo>
                  <a:pt x="8008" y="8013"/>
                </a:lnTo>
                <a:lnTo>
                  <a:pt x="2148" y="16708"/>
                </a:lnTo>
                <a:lnTo>
                  <a:pt x="0" y="27354"/>
                </a:lnTo>
                <a:lnTo>
                  <a:pt x="2148" y="38007"/>
                </a:lnTo>
                <a:lnTo>
                  <a:pt x="8008" y="46705"/>
                </a:lnTo>
                <a:lnTo>
                  <a:pt x="16703" y="52570"/>
                </a:lnTo>
                <a:lnTo>
                  <a:pt x="27354" y="54720"/>
                </a:lnTo>
                <a:lnTo>
                  <a:pt x="37999" y="52570"/>
                </a:lnTo>
                <a:lnTo>
                  <a:pt x="46694" y="46705"/>
                </a:lnTo>
                <a:lnTo>
                  <a:pt x="52558" y="38007"/>
                </a:lnTo>
                <a:lnTo>
                  <a:pt x="54708" y="27354"/>
                </a:lnTo>
                <a:lnTo>
                  <a:pt x="52558" y="16708"/>
                </a:lnTo>
                <a:lnTo>
                  <a:pt x="46694" y="8013"/>
                </a:lnTo>
                <a:lnTo>
                  <a:pt x="37999" y="2150"/>
                </a:lnTo>
                <a:lnTo>
                  <a:pt x="27354"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84" name="Google Shape;684;p39"/>
          <p:cNvSpPr/>
          <p:nvPr/>
        </p:nvSpPr>
        <p:spPr>
          <a:xfrm>
            <a:off x="5568187" y="4176103"/>
            <a:ext cx="25136" cy="25136"/>
          </a:xfrm>
          <a:custGeom>
            <a:rect b="b" l="l" r="r" t="t"/>
            <a:pathLst>
              <a:path extrusionOk="0" h="55245" w="55245">
                <a:moveTo>
                  <a:pt x="27354" y="0"/>
                </a:moveTo>
                <a:lnTo>
                  <a:pt x="16703" y="2150"/>
                </a:lnTo>
                <a:lnTo>
                  <a:pt x="8008" y="8013"/>
                </a:lnTo>
                <a:lnTo>
                  <a:pt x="2148" y="16708"/>
                </a:lnTo>
                <a:lnTo>
                  <a:pt x="0" y="27354"/>
                </a:lnTo>
                <a:lnTo>
                  <a:pt x="2148" y="38007"/>
                </a:lnTo>
                <a:lnTo>
                  <a:pt x="8008" y="46705"/>
                </a:lnTo>
                <a:lnTo>
                  <a:pt x="16703" y="52570"/>
                </a:lnTo>
                <a:lnTo>
                  <a:pt x="27354" y="54720"/>
                </a:lnTo>
                <a:lnTo>
                  <a:pt x="37999" y="52570"/>
                </a:lnTo>
                <a:lnTo>
                  <a:pt x="46694" y="46705"/>
                </a:lnTo>
                <a:lnTo>
                  <a:pt x="52558" y="38007"/>
                </a:lnTo>
                <a:lnTo>
                  <a:pt x="54708" y="27354"/>
                </a:lnTo>
                <a:lnTo>
                  <a:pt x="52558" y="16708"/>
                </a:lnTo>
                <a:lnTo>
                  <a:pt x="46694" y="8013"/>
                </a:lnTo>
                <a:lnTo>
                  <a:pt x="37999" y="2150"/>
                </a:lnTo>
                <a:lnTo>
                  <a:pt x="27354"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85" name="Google Shape;685;p39"/>
          <p:cNvSpPr/>
          <p:nvPr/>
        </p:nvSpPr>
        <p:spPr>
          <a:xfrm>
            <a:off x="5568187" y="4289160"/>
            <a:ext cx="25136" cy="25136"/>
          </a:xfrm>
          <a:custGeom>
            <a:rect b="b" l="l" r="r" t="t"/>
            <a:pathLst>
              <a:path extrusionOk="0" h="55245" w="55245">
                <a:moveTo>
                  <a:pt x="27354" y="0"/>
                </a:moveTo>
                <a:lnTo>
                  <a:pt x="16703" y="2150"/>
                </a:lnTo>
                <a:lnTo>
                  <a:pt x="8008" y="8013"/>
                </a:lnTo>
                <a:lnTo>
                  <a:pt x="2148" y="16708"/>
                </a:lnTo>
                <a:lnTo>
                  <a:pt x="0" y="27354"/>
                </a:lnTo>
                <a:lnTo>
                  <a:pt x="2148" y="38007"/>
                </a:lnTo>
                <a:lnTo>
                  <a:pt x="8008" y="46705"/>
                </a:lnTo>
                <a:lnTo>
                  <a:pt x="16703" y="52570"/>
                </a:lnTo>
                <a:lnTo>
                  <a:pt x="27354" y="54720"/>
                </a:lnTo>
                <a:lnTo>
                  <a:pt x="37999" y="52570"/>
                </a:lnTo>
                <a:lnTo>
                  <a:pt x="46694" y="46705"/>
                </a:lnTo>
                <a:lnTo>
                  <a:pt x="52558" y="38007"/>
                </a:lnTo>
                <a:lnTo>
                  <a:pt x="54708" y="27354"/>
                </a:lnTo>
                <a:lnTo>
                  <a:pt x="52558" y="16708"/>
                </a:lnTo>
                <a:lnTo>
                  <a:pt x="46694" y="8013"/>
                </a:lnTo>
                <a:lnTo>
                  <a:pt x="37999" y="2150"/>
                </a:lnTo>
                <a:lnTo>
                  <a:pt x="27354"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86" name="Google Shape;686;p39"/>
          <p:cNvSpPr/>
          <p:nvPr/>
        </p:nvSpPr>
        <p:spPr>
          <a:xfrm>
            <a:off x="5568187" y="4402213"/>
            <a:ext cx="25136" cy="25136"/>
          </a:xfrm>
          <a:custGeom>
            <a:rect b="b" l="l" r="r" t="t"/>
            <a:pathLst>
              <a:path extrusionOk="0" h="55245" w="55245">
                <a:moveTo>
                  <a:pt x="27354" y="0"/>
                </a:moveTo>
                <a:lnTo>
                  <a:pt x="16703" y="2152"/>
                </a:lnTo>
                <a:lnTo>
                  <a:pt x="8008" y="8019"/>
                </a:lnTo>
                <a:lnTo>
                  <a:pt x="2148" y="16718"/>
                </a:lnTo>
                <a:lnTo>
                  <a:pt x="0" y="27366"/>
                </a:lnTo>
                <a:lnTo>
                  <a:pt x="2148" y="38014"/>
                </a:lnTo>
                <a:lnTo>
                  <a:pt x="8008" y="46713"/>
                </a:lnTo>
                <a:lnTo>
                  <a:pt x="16703" y="52581"/>
                </a:lnTo>
                <a:lnTo>
                  <a:pt x="27354" y="54733"/>
                </a:lnTo>
                <a:lnTo>
                  <a:pt x="37999" y="52581"/>
                </a:lnTo>
                <a:lnTo>
                  <a:pt x="46694" y="46713"/>
                </a:lnTo>
                <a:lnTo>
                  <a:pt x="52558" y="38014"/>
                </a:lnTo>
                <a:lnTo>
                  <a:pt x="54708" y="27366"/>
                </a:lnTo>
                <a:lnTo>
                  <a:pt x="52558" y="16718"/>
                </a:lnTo>
                <a:lnTo>
                  <a:pt x="46694" y="8019"/>
                </a:lnTo>
                <a:lnTo>
                  <a:pt x="37999" y="2152"/>
                </a:lnTo>
                <a:lnTo>
                  <a:pt x="27354"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87" name="Google Shape;687;p39"/>
          <p:cNvSpPr/>
          <p:nvPr/>
        </p:nvSpPr>
        <p:spPr>
          <a:xfrm>
            <a:off x="5568187" y="4515276"/>
            <a:ext cx="25136" cy="25136"/>
          </a:xfrm>
          <a:custGeom>
            <a:rect b="b" l="l" r="r" t="t"/>
            <a:pathLst>
              <a:path extrusionOk="0" h="55245" w="55245">
                <a:moveTo>
                  <a:pt x="27354" y="0"/>
                </a:moveTo>
                <a:lnTo>
                  <a:pt x="16703" y="2152"/>
                </a:lnTo>
                <a:lnTo>
                  <a:pt x="8008" y="8019"/>
                </a:lnTo>
                <a:lnTo>
                  <a:pt x="2148" y="16718"/>
                </a:lnTo>
                <a:lnTo>
                  <a:pt x="0" y="27366"/>
                </a:lnTo>
                <a:lnTo>
                  <a:pt x="2148" y="38014"/>
                </a:lnTo>
                <a:lnTo>
                  <a:pt x="8008" y="46713"/>
                </a:lnTo>
                <a:lnTo>
                  <a:pt x="16703" y="52581"/>
                </a:lnTo>
                <a:lnTo>
                  <a:pt x="27354" y="54733"/>
                </a:lnTo>
                <a:lnTo>
                  <a:pt x="37999" y="52581"/>
                </a:lnTo>
                <a:lnTo>
                  <a:pt x="46694" y="46713"/>
                </a:lnTo>
                <a:lnTo>
                  <a:pt x="52558" y="38014"/>
                </a:lnTo>
                <a:lnTo>
                  <a:pt x="54708" y="27366"/>
                </a:lnTo>
                <a:lnTo>
                  <a:pt x="52558" y="16718"/>
                </a:lnTo>
                <a:lnTo>
                  <a:pt x="46694" y="8019"/>
                </a:lnTo>
                <a:lnTo>
                  <a:pt x="37999" y="2152"/>
                </a:lnTo>
                <a:lnTo>
                  <a:pt x="27354"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88" name="Google Shape;688;p39"/>
          <p:cNvSpPr/>
          <p:nvPr/>
        </p:nvSpPr>
        <p:spPr>
          <a:xfrm>
            <a:off x="5568187" y="4741391"/>
            <a:ext cx="25136" cy="25136"/>
          </a:xfrm>
          <a:custGeom>
            <a:rect b="b" l="l" r="r" t="t"/>
            <a:pathLst>
              <a:path extrusionOk="0" h="55245" w="55245">
                <a:moveTo>
                  <a:pt x="27354" y="0"/>
                </a:moveTo>
                <a:lnTo>
                  <a:pt x="16703" y="2150"/>
                </a:lnTo>
                <a:lnTo>
                  <a:pt x="8008" y="8014"/>
                </a:lnTo>
                <a:lnTo>
                  <a:pt x="2148" y="16713"/>
                </a:lnTo>
                <a:lnTo>
                  <a:pt x="0" y="27366"/>
                </a:lnTo>
                <a:lnTo>
                  <a:pt x="2148" y="38012"/>
                </a:lnTo>
                <a:lnTo>
                  <a:pt x="8008" y="46707"/>
                </a:lnTo>
                <a:lnTo>
                  <a:pt x="16703" y="52570"/>
                </a:lnTo>
                <a:lnTo>
                  <a:pt x="27354" y="54720"/>
                </a:lnTo>
                <a:lnTo>
                  <a:pt x="37999" y="52570"/>
                </a:lnTo>
                <a:lnTo>
                  <a:pt x="46694" y="46707"/>
                </a:lnTo>
                <a:lnTo>
                  <a:pt x="52558" y="38012"/>
                </a:lnTo>
                <a:lnTo>
                  <a:pt x="54708" y="27366"/>
                </a:lnTo>
                <a:lnTo>
                  <a:pt x="52558" y="16713"/>
                </a:lnTo>
                <a:lnTo>
                  <a:pt x="46694" y="8014"/>
                </a:lnTo>
                <a:lnTo>
                  <a:pt x="37999" y="2150"/>
                </a:lnTo>
                <a:lnTo>
                  <a:pt x="27354"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89" name="Google Shape;689;p39"/>
          <p:cNvSpPr/>
          <p:nvPr/>
        </p:nvSpPr>
        <p:spPr>
          <a:xfrm>
            <a:off x="7650133" y="3836924"/>
            <a:ext cx="25136" cy="25136"/>
          </a:xfrm>
          <a:custGeom>
            <a:rect b="b" l="l" r="r" t="t"/>
            <a:pathLst>
              <a:path extrusionOk="0" h="55245" w="55244">
                <a:moveTo>
                  <a:pt x="27354" y="0"/>
                </a:moveTo>
                <a:lnTo>
                  <a:pt x="16703" y="2150"/>
                </a:lnTo>
                <a:lnTo>
                  <a:pt x="8008" y="8014"/>
                </a:lnTo>
                <a:lnTo>
                  <a:pt x="2148" y="16713"/>
                </a:lnTo>
                <a:lnTo>
                  <a:pt x="0" y="27366"/>
                </a:lnTo>
                <a:lnTo>
                  <a:pt x="2148" y="38012"/>
                </a:lnTo>
                <a:lnTo>
                  <a:pt x="8008" y="46707"/>
                </a:lnTo>
                <a:lnTo>
                  <a:pt x="16703" y="52570"/>
                </a:lnTo>
                <a:lnTo>
                  <a:pt x="27354" y="54720"/>
                </a:lnTo>
                <a:lnTo>
                  <a:pt x="37999" y="52570"/>
                </a:lnTo>
                <a:lnTo>
                  <a:pt x="46694" y="46707"/>
                </a:lnTo>
                <a:lnTo>
                  <a:pt x="52558" y="38012"/>
                </a:lnTo>
                <a:lnTo>
                  <a:pt x="54708" y="27366"/>
                </a:lnTo>
                <a:lnTo>
                  <a:pt x="52558" y="16713"/>
                </a:lnTo>
                <a:lnTo>
                  <a:pt x="46694" y="8014"/>
                </a:lnTo>
                <a:lnTo>
                  <a:pt x="37999" y="2150"/>
                </a:lnTo>
                <a:lnTo>
                  <a:pt x="27354"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90" name="Google Shape;690;p39"/>
          <p:cNvSpPr/>
          <p:nvPr/>
        </p:nvSpPr>
        <p:spPr>
          <a:xfrm>
            <a:off x="7650133" y="3949988"/>
            <a:ext cx="25136" cy="25136"/>
          </a:xfrm>
          <a:custGeom>
            <a:rect b="b" l="l" r="r" t="t"/>
            <a:pathLst>
              <a:path extrusionOk="0" h="55245" w="55244">
                <a:moveTo>
                  <a:pt x="27354" y="0"/>
                </a:moveTo>
                <a:lnTo>
                  <a:pt x="16703" y="2150"/>
                </a:lnTo>
                <a:lnTo>
                  <a:pt x="8008" y="8013"/>
                </a:lnTo>
                <a:lnTo>
                  <a:pt x="2148" y="16708"/>
                </a:lnTo>
                <a:lnTo>
                  <a:pt x="0" y="27354"/>
                </a:lnTo>
                <a:lnTo>
                  <a:pt x="2148" y="38007"/>
                </a:lnTo>
                <a:lnTo>
                  <a:pt x="8008" y="46705"/>
                </a:lnTo>
                <a:lnTo>
                  <a:pt x="16703" y="52570"/>
                </a:lnTo>
                <a:lnTo>
                  <a:pt x="27354" y="54720"/>
                </a:lnTo>
                <a:lnTo>
                  <a:pt x="37999" y="52570"/>
                </a:lnTo>
                <a:lnTo>
                  <a:pt x="46694" y="46705"/>
                </a:lnTo>
                <a:lnTo>
                  <a:pt x="52558" y="38007"/>
                </a:lnTo>
                <a:lnTo>
                  <a:pt x="54708" y="27354"/>
                </a:lnTo>
                <a:lnTo>
                  <a:pt x="52558" y="16708"/>
                </a:lnTo>
                <a:lnTo>
                  <a:pt x="46694" y="8013"/>
                </a:lnTo>
                <a:lnTo>
                  <a:pt x="37999" y="2150"/>
                </a:lnTo>
                <a:lnTo>
                  <a:pt x="27354"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91" name="Google Shape;691;p39"/>
          <p:cNvSpPr/>
          <p:nvPr/>
        </p:nvSpPr>
        <p:spPr>
          <a:xfrm>
            <a:off x="7650133" y="4063046"/>
            <a:ext cx="25136" cy="25136"/>
          </a:xfrm>
          <a:custGeom>
            <a:rect b="b" l="l" r="r" t="t"/>
            <a:pathLst>
              <a:path extrusionOk="0" h="55245" w="55244">
                <a:moveTo>
                  <a:pt x="27354" y="0"/>
                </a:moveTo>
                <a:lnTo>
                  <a:pt x="16703" y="2150"/>
                </a:lnTo>
                <a:lnTo>
                  <a:pt x="8008" y="8013"/>
                </a:lnTo>
                <a:lnTo>
                  <a:pt x="2148" y="16708"/>
                </a:lnTo>
                <a:lnTo>
                  <a:pt x="0" y="27354"/>
                </a:lnTo>
                <a:lnTo>
                  <a:pt x="2148" y="38007"/>
                </a:lnTo>
                <a:lnTo>
                  <a:pt x="8008" y="46705"/>
                </a:lnTo>
                <a:lnTo>
                  <a:pt x="16703" y="52570"/>
                </a:lnTo>
                <a:lnTo>
                  <a:pt x="27354" y="54720"/>
                </a:lnTo>
                <a:lnTo>
                  <a:pt x="37999" y="52570"/>
                </a:lnTo>
                <a:lnTo>
                  <a:pt x="46694" y="46705"/>
                </a:lnTo>
                <a:lnTo>
                  <a:pt x="52558" y="38007"/>
                </a:lnTo>
                <a:lnTo>
                  <a:pt x="54708" y="27354"/>
                </a:lnTo>
                <a:lnTo>
                  <a:pt x="52558" y="16708"/>
                </a:lnTo>
                <a:lnTo>
                  <a:pt x="46694" y="8013"/>
                </a:lnTo>
                <a:lnTo>
                  <a:pt x="37999" y="2150"/>
                </a:lnTo>
                <a:lnTo>
                  <a:pt x="27354"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92" name="Google Shape;692;p39"/>
          <p:cNvSpPr/>
          <p:nvPr/>
        </p:nvSpPr>
        <p:spPr>
          <a:xfrm>
            <a:off x="7650133" y="4176103"/>
            <a:ext cx="25136" cy="25136"/>
          </a:xfrm>
          <a:custGeom>
            <a:rect b="b" l="l" r="r" t="t"/>
            <a:pathLst>
              <a:path extrusionOk="0" h="55245" w="55244">
                <a:moveTo>
                  <a:pt x="27354" y="0"/>
                </a:moveTo>
                <a:lnTo>
                  <a:pt x="16703" y="2150"/>
                </a:lnTo>
                <a:lnTo>
                  <a:pt x="8008" y="8013"/>
                </a:lnTo>
                <a:lnTo>
                  <a:pt x="2148" y="16708"/>
                </a:lnTo>
                <a:lnTo>
                  <a:pt x="0" y="27354"/>
                </a:lnTo>
                <a:lnTo>
                  <a:pt x="2148" y="38007"/>
                </a:lnTo>
                <a:lnTo>
                  <a:pt x="8008" y="46705"/>
                </a:lnTo>
                <a:lnTo>
                  <a:pt x="16703" y="52570"/>
                </a:lnTo>
                <a:lnTo>
                  <a:pt x="27354" y="54720"/>
                </a:lnTo>
                <a:lnTo>
                  <a:pt x="37999" y="52570"/>
                </a:lnTo>
                <a:lnTo>
                  <a:pt x="46694" y="46705"/>
                </a:lnTo>
                <a:lnTo>
                  <a:pt x="52558" y="38007"/>
                </a:lnTo>
                <a:lnTo>
                  <a:pt x="54708" y="27354"/>
                </a:lnTo>
                <a:lnTo>
                  <a:pt x="52558" y="16708"/>
                </a:lnTo>
                <a:lnTo>
                  <a:pt x="46694" y="8013"/>
                </a:lnTo>
                <a:lnTo>
                  <a:pt x="37999" y="2150"/>
                </a:lnTo>
                <a:lnTo>
                  <a:pt x="27354"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93" name="Google Shape;693;p39"/>
          <p:cNvSpPr/>
          <p:nvPr/>
        </p:nvSpPr>
        <p:spPr>
          <a:xfrm>
            <a:off x="7650133" y="4289160"/>
            <a:ext cx="25136" cy="25136"/>
          </a:xfrm>
          <a:custGeom>
            <a:rect b="b" l="l" r="r" t="t"/>
            <a:pathLst>
              <a:path extrusionOk="0" h="55245" w="55244">
                <a:moveTo>
                  <a:pt x="27354" y="0"/>
                </a:moveTo>
                <a:lnTo>
                  <a:pt x="16703" y="2150"/>
                </a:lnTo>
                <a:lnTo>
                  <a:pt x="8008" y="8013"/>
                </a:lnTo>
                <a:lnTo>
                  <a:pt x="2148" y="16708"/>
                </a:lnTo>
                <a:lnTo>
                  <a:pt x="0" y="27354"/>
                </a:lnTo>
                <a:lnTo>
                  <a:pt x="2148" y="38007"/>
                </a:lnTo>
                <a:lnTo>
                  <a:pt x="8008" y="46705"/>
                </a:lnTo>
                <a:lnTo>
                  <a:pt x="16703" y="52570"/>
                </a:lnTo>
                <a:lnTo>
                  <a:pt x="27354" y="54720"/>
                </a:lnTo>
                <a:lnTo>
                  <a:pt x="37999" y="52570"/>
                </a:lnTo>
                <a:lnTo>
                  <a:pt x="46694" y="46705"/>
                </a:lnTo>
                <a:lnTo>
                  <a:pt x="52558" y="38007"/>
                </a:lnTo>
                <a:lnTo>
                  <a:pt x="54708" y="27354"/>
                </a:lnTo>
                <a:lnTo>
                  <a:pt x="52558" y="16708"/>
                </a:lnTo>
                <a:lnTo>
                  <a:pt x="46694" y="8013"/>
                </a:lnTo>
                <a:lnTo>
                  <a:pt x="37999" y="2150"/>
                </a:lnTo>
                <a:lnTo>
                  <a:pt x="27354"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94" name="Google Shape;694;p39"/>
          <p:cNvSpPr/>
          <p:nvPr/>
        </p:nvSpPr>
        <p:spPr>
          <a:xfrm>
            <a:off x="6517763" y="3836924"/>
            <a:ext cx="25136" cy="25136"/>
          </a:xfrm>
          <a:custGeom>
            <a:rect b="b" l="l" r="r" t="t"/>
            <a:pathLst>
              <a:path extrusionOk="0" h="55245" w="55244">
                <a:moveTo>
                  <a:pt x="27341" y="0"/>
                </a:moveTo>
                <a:lnTo>
                  <a:pt x="16697" y="2150"/>
                </a:lnTo>
                <a:lnTo>
                  <a:pt x="8007" y="8014"/>
                </a:lnTo>
                <a:lnTo>
                  <a:pt x="2148" y="16713"/>
                </a:lnTo>
                <a:lnTo>
                  <a:pt x="0" y="27366"/>
                </a:lnTo>
                <a:lnTo>
                  <a:pt x="2148" y="38012"/>
                </a:lnTo>
                <a:lnTo>
                  <a:pt x="8007" y="46707"/>
                </a:lnTo>
                <a:lnTo>
                  <a:pt x="16697" y="52570"/>
                </a:lnTo>
                <a:lnTo>
                  <a:pt x="27341" y="54720"/>
                </a:lnTo>
                <a:lnTo>
                  <a:pt x="37994" y="52570"/>
                </a:lnTo>
                <a:lnTo>
                  <a:pt x="46693" y="46707"/>
                </a:lnTo>
                <a:lnTo>
                  <a:pt x="52557" y="38012"/>
                </a:lnTo>
                <a:lnTo>
                  <a:pt x="54708" y="27366"/>
                </a:lnTo>
                <a:lnTo>
                  <a:pt x="52557" y="16713"/>
                </a:lnTo>
                <a:lnTo>
                  <a:pt x="46693" y="8014"/>
                </a:lnTo>
                <a:lnTo>
                  <a:pt x="37994" y="2150"/>
                </a:lnTo>
                <a:lnTo>
                  <a:pt x="27341"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95" name="Google Shape;695;p39"/>
          <p:cNvSpPr/>
          <p:nvPr/>
        </p:nvSpPr>
        <p:spPr>
          <a:xfrm>
            <a:off x="6517763" y="3949988"/>
            <a:ext cx="25136" cy="25136"/>
          </a:xfrm>
          <a:custGeom>
            <a:rect b="b" l="l" r="r" t="t"/>
            <a:pathLst>
              <a:path extrusionOk="0" h="55245" w="55244">
                <a:moveTo>
                  <a:pt x="27341" y="0"/>
                </a:moveTo>
                <a:lnTo>
                  <a:pt x="16697" y="2150"/>
                </a:lnTo>
                <a:lnTo>
                  <a:pt x="8007" y="8013"/>
                </a:lnTo>
                <a:lnTo>
                  <a:pt x="2148" y="16708"/>
                </a:lnTo>
                <a:lnTo>
                  <a:pt x="0" y="27354"/>
                </a:lnTo>
                <a:lnTo>
                  <a:pt x="2148" y="38007"/>
                </a:lnTo>
                <a:lnTo>
                  <a:pt x="8007" y="46705"/>
                </a:lnTo>
                <a:lnTo>
                  <a:pt x="16697" y="52570"/>
                </a:lnTo>
                <a:lnTo>
                  <a:pt x="27341" y="54720"/>
                </a:lnTo>
                <a:lnTo>
                  <a:pt x="37994" y="52570"/>
                </a:lnTo>
                <a:lnTo>
                  <a:pt x="46693" y="46705"/>
                </a:lnTo>
                <a:lnTo>
                  <a:pt x="52557" y="38007"/>
                </a:lnTo>
                <a:lnTo>
                  <a:pt x="54708" y="27354"/>
                </a:lnTo>
                <a:lnTo>
                  <a:pt x="52557" y="16708"/>
                </a:lnTo>
                <a:lnTo>
                  <a:pt x="46693" y="8013"/>
                </a:lnTo>
                <a:lnTo>
                  <a:pt x="37994" y="2150"/>
                </a:lnTo>
                <a:lnTo>
                  <a:pt x="27341"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96" name="Google Shape;696;p39"/>
          <p:cNvSpPr/>
          <p:nvPr/>
        </p:nvSpPr>
        <p:spPr>
          <a:xfrm>
            <a:off x="6517763" y="4176103"/>
            <a:ext cx="25136" cy="25136"/>
          </a:xfrm>
          <a:custGeom>
            <a:rect b="b" l="l" r="r" t="t"/>
            <a:pathLst>
              <a:path extrusionOk="0" h="55245" w="55244">
                <a:moveTo>
                  <a:pt x="27341" y="0"/>
                </a:moveTo>
                <a:lnTo>
                  <a:pt x="16697" y="2150"/>
                </a:lnTo>
                <a:lnTo>
                  <a:pt x="8007" y="8013"/>
                </a:lnTo>
                <a:lnTo>
                  <a:pt x="2148" y="16708"/>
                </a:lnTo>
                <a:lnTo>
                  <a:pt x="0" y="27354"/>
                </a:lnTo>
                <a:lnTo>
                  <a:pt x="2148" y="38007"/>
                </a:lnTo>
                <a:lnTo>
                  <a:pt x="8007" y="46705"/>
                </a:lnTo>
                <a:lnTo>
                  <a:pt x="16697" y="52570"/>
                </a:lnTo>
                <a:lnTo>
                  <a:pt x="27341" y="54720"/>
                </a:lnTo>
                <a:lnTo>
                  <a:pt x="37994" y="52570"/>
                </a:lnTo>
                <a:lnTo>
                  <a:pt x="46693" y="46705"/>
                </a:lnTo>
                <a:lnTo>
                  <a:pt x="52557" y="38007"/>
                </a:lnTo>
                <a:lnTo>
                  <a:pt x="54708" y="27354"/>
                </a:lnTo>
                <a:lnTo>
                  <a:pt x="52557" y="16708"/>
                </a:lnTo>
                <a:lnTo>
                  <a:pt x="46693" y="8013"/>
                </a:lnTo>
                <a:lnTo>
                  <a:pt x="37994" y="2150"/>
                </a:lnTo>
                <a:lnTo>
                  <a:pt x="27341"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97" name="Google Shape;697;p39"/>
          <p:cNvSpPr/>
          <p:nvPr/>
        </p:nvSpPr>
        <p:spPr>
          <a:xfrm>
            <a:off x="6517763" y="4289160"/>
            <a:ext cx="25136" cy="25136"/>
          </a:xfrm>
          <a:custGeom>
            <a:rect b="b" l="l" r="r" t="t"/>
            <a:pathLst>
              <a:path extrusionOk="0" h="55245" w="55244">
                <a:moveTo>
                  <a:pt x="27341" y="0"/>
                </a:moveTo>
                <a:lnTo>
                  <a:pt x="16697" y="2150"/>
                </a:lnTo>
                <a:lnTo>
                  <a:pt x="8007" y="8013"/>
                </a:lnTo>
                <a:lnTo>
                  <a:pt x="2148" y="16708"/>
                </a:lnTo>
                <a:lnTo>
                  <a:pt x="0" y="27354"/>
                </a:lnTo>
                <a:lnTo>
                  <a:pt x="2148" y="38007"/>
                </a:lnTo>
                <a:lnTo>
                  <a:pt x="8007" y="46705"/>
                </a:lnTo>
                <a:lnTo>
                  <a:pt x="16697" y="52570"/>
                </a:lnTo>
                <a:lnTo>
                  <a:pt x="27341" y="54720"/>
                </a:lnTo>
                <a:lnTo>
                  <a:pt x="37994" y="52570"/>
                </a:lnTo>
                <a:lnTo>
                  <a:pt x="46693" y="46705"/>
                </a:lnTo>
                <a:lnTo>
                  <a:pt x="52557" y="38007"/>
                </a:lnTo>
                <a:lnTo>
                  <a:pt x="54708" y="27354"/>
                </a:lnTo>
                <a:lnTo>
                  <a:pt x="52557" y="16708"/>
                </a:lnTo>
                <a:lnTo>
                  <a:pt x="46693" y="8013"/>
                </a:lnTo>
                <a:lnTo>
                  <a:pt x="37994" y="2150"/>
                </a:lnTo>
                <a:lnTo>
                  <a:pt x="27341"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98" name="Google Shape;698;p39"/>
          <p:cNvSpPr/>
          <p:nvPr/>
        </p:nvSpPr>
        <p:spPr>
          <a:xfrm>
            <a:off x="6517763" y="4402213"/>
            <a:ext cx="25136" cy="25136"/>
          </a:xfrm>
          <a:custGeom>
            <a:rect b="b" l="l" r="r" t="t"/>
            <a:pathLst>
              <a:path extrusionOk="0" h="55245" w="55244">
                <a:moveTo>
                  <a:pt x="27341" y="0"/>
                </a:moveTo>
                <a:lnTo>
                  <a:pt x="16697" y="2152"/>
                </a:lnTo>
                <a:lnTo>
                  <a:pt x="8007" y="8019"/>
                </a:lnTo>
                <a:lnTo>
                  <a:pt x="2148" y="16718"/>
                </a:lnTo>
                <a:lnTo>
                  <a:pt x="0" y="27366"/>
                </a:lnTo>
                <a:lnTo>
                  <a:pt x="2148" y="38014"/>
                </a:lnTo>
                <a:lnTo>
                  <a:pt x="8007" y="46713"/>
                </a:lnTo>
                <a:lnTo>
                  <a:pt x="16697" y="52581"/>
                </a:lnTo>
                <a:lnTo>
                  <a:pt x="27341" y="54733"/>
                </a:lnTo>
                <a:lnTo>
                  <a:pt x="37994" y="52581"/>
                </a:lnTo>
                <a:lnTo>
                  <a:pt x="46693" y="46713"/>
                </a:lnTo>
                <a:lnTo>
                  <a:pt x="52557" y="38014"/>
                </a:lnTo>
                <a:lnTo>
                  <a:pt x="54708" y="27366"/>
                </a:lnTo>
                <a:lnTo>
                  <a:pt x="52557" y="16718"/>
                </a:lnTo>
                <a:lnTo>
                  <a:pt x="46693" y="8019"/>
                </a:lnTo>
                <a:lnTo>
                  <a:pt x="37994" y="2152"/>
                </a:lnTo>
                <a:lnTo>
                  <a:pt x="27341"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99" name="Google Shape;699;p39"/>
          <p:cNvSpPr/>
          <p:nvPr/>
        </p:nvSpPr>
        <p:spPr>
          <a:xfrm>
            <a:off x="6517763" y="4515276"/>
            <a:ext cx="25136" cy="25136"/>
          </a:xfrm>
          <a:custGeom>
            <a:rect b="b" l="l" r="r" t="t"/>
            <a:pathLst>
              <a:path extrusionOk="0" h="55245" w="55244">
                <a:moveTo>
                  <a:pt x="27341" y="0"/>
                </a:moveTo>
                <a:lnTo>
                  <a:pt x="16697" y="2152"/>
                </a:lnTo>
                <a:lnTo>
                  <a:pt x="8007" y="8019"/>
                </a:lnTo>
                <a:lnTo>
                  <a:pt x="2148" y="16718"/>
                </a:lnTo>
                <a:lnTo>
                  <a:pt x="0" y="27366"/>
                </a:lnTo>
                <a:lnTo>
                  <a:pt x="2148" y="38014"/>
                </a:lnTo>
                <a:lnTo>
                  <a:pt x="8007" y="46713"/>
                </a:lnTo>
                <a:lnTo>
                  <a:pt x="16697" y="52581"/>
                </a:lnTo>
                <a:lnTo>
                  <a:pt x="27341" y="54733"/>
                </a:lnTo>
                <a:lnTo>
                  <a:pt x="37994" y="52581"/>
                </a:lnTo>
                <a:lnTo>
                  <a:pt x="46693" y="46713"/>
                </a:lnTo>
                <a:lnTo>
                  <a:pt x="52557" y="38014"/>
                </a:lnTo>
                <a:lnTo>
                  <a:pt x="54708" y="27366"/>
                </a:lnTo>
                <a:lnTo>
                  <a:pt x="52557" y="16718"/>
                </a:lnTo>
                <a:lnTo>
                  <a:pt x="46693" y="8019"/>
                </a:lnTo>
                <a:lnTo>
                  <a:pt x="37994" y="2152"/>
                </a:lnTo>
                <a:lnTo>
                  <a:pt x="27341"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00" name="Google Shape;700;p39"/>
          <p:cNvSpPr/>
          <p:nvPr/>
        </p:nvSpPr>
        <p:spPr>
          <a:xfrm>
            <a:off x="6517763" y="4635492"/>
            <a:ext cx="25136" cy="25136"/>
          </a:xfrm>
          <a:custGeom>
            <a:rect b="b" l="l" r="r" t="t"/>
            <a:pathLst>
              <a:path extrusionOk="0" h="55245" w="55244">
                <a:moveTo>
                  <a:pt x="27341" y="0"/>
                </a:moveTo>
                <a:lnTo>
                  <a:pt x="16697" y="2150"/>
                </a:lnTo>
                <a:lnTo>
                  <a:pt x="8007" y="8013"/>
                </a:lnTo>
                <a:lnTo>
                  <a:pt x="2148" y="16708"/>
                </a:lnTo>
                <a:lnTo>
                  <a:pt x="0" y="27354"/>
                </a:lnTo>
                <a:lnTo>
                  <a:pt x="2148" y="38007"/>
                </a:lnTo>
                <a:lnTo>
                  <a:pt x="8007" y="46705"/>
                </a:lnTo>
                <a:lnTo>
                  <a:pt x="16697" y="52570"/>
                </a:lnTo>
                <a:lnTo>
                  <a:pt x="27341" y="54720"/>
                </a:lnTo>
                <a:lnTo>
                  <a:pt x="37994" y="52570"/>
                </a:lnTo>
                <a:lnTo>
                  <a:pt x="46693" y="46705"/>
                </a:lnTo>
                <a:lnTo>
                  <a:pt x="52557" y="38007"/>
                </a:lnTo>
                <a:lnTo>
                  <a:pt x="54708" y="27354"/>
                </a:lnTo>
                <a:lnTo>
                  <a:pt x="52557" y="16708"/>
                </a:lnTo>
                <a:lnTo>
                  <a:pt x="46693" y="8013"/>
                </a:lnTo>
                <a:lnTo>
                  <a:pt x="37994" y="2150"/>
                </a:lnTo>
                <a:lnTo>
                  <a:pt x="27341"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01" name="Google Shape;701;p39"/>
          <p:cNvSpPr/>
          <p:nvPr/>
        </p:nvSpPr>
        <p:spPr>
          <a:xfrm>
            <a:off x="3779912" y="3836924"/>
            <a:ext cx="25136" cy="25136"/>
          </a:xfrm>
          <a:custGeom>
            <a:rect b="b" l="l" r="r" t="t"/>
            <a:pathLst>
              <a:path extrusionOk="0" h="55245" w="55245">
                <a:moveTo>
                  <a:pt x="27354" y="0"/>
                </a:moveTo>
                <a:lnTo>
                  <a:pt x="16703" y="2150"/>
                </a:lnTo>
                <a:lnTo>
                  <a:pt x="8008" y="8014"/>
                </a:lnTo>
                <a:lnTo>
                  <a:pt x="2148" y="16713"/>
                </a:lnTo>
                <a:lnTo>
                  <a:pt x="0" y="27366"/>
                </a:lnTo>
                <a:lnTo>
                  <a:pt x="2148" y="38012"/>
                </a:lnTo>
                <a:lnTo>
                  <a:pt x="8008" y="46707"/>
                </a:lnTo>
                <a:lnTo>
                  <a:pt x="16703" y="52570"/>
                </a:lnTo>
                <a:lnTo>
                  <a:pt x="27354" y="54720"/>
                </a:lnTo>
                <a:lnTo>
                  <a:pt x="37999" y="52570"/>
                </a:lnTo>
                <a:lnTo>
                  <a:pt x="46694" y="46707"/>
                </a:lnTo>
                <a:lnTo>
                  <a:pt x="52558" y="38012"/>
                </a:lnTo>
                <a:lnTo>
                  <a:pt x="54708" y="27366"/>
                </a:lnTo>
                <a:lnTo>
                  <a:pt x="52558" y="16713"/>
                </a:lnTo>
                <a:lnTo>
                  <a:pt x="46694" y="8014"/>
                </a:lnTo>
                <a:lnTo>
                  <a:pt x="37999" y="2150"/>
                </a:lnTo>
                <a:lnTo>
                  <a:pt x="27354"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02" name="Google Shape;702;p39"/>
          <p:cNvSpPr/>
          <p:nvPr/>
        </p:nvSpPr>
        <p:spPr>
          <a:xfrm>
            <a:off x="3779912" y="4063046"/>
            <a:ext cx="25136" cy="25136"/>
          </a:xfrm>
          <a:custGeom>
            <a:rect b="b" l="l" r="r" t="t"/>
            <a:pathLst>
              <a:path extrusionOk="0" h="55245" w="55245">
                <a:moveTo>
                  <a:pt x="27354" y="0"/>
                </a:moveTo>
                <a:lnTo>
                  <a:pt x="16703" y="2150"/>
                </a:lnTo>
                <a:lnTo>
                  <a:pt x="8008" y="8013"/>
                </a:lnTo>
                <a:lnTo>
                  <a:pt x="2148" y="16708"/>
                </a:lnTo>
                <a:lnTo>
                  <a:pt x="0" y="27354"/>
                </a:lnTo>
                <a:lnTo>
                  <a:pt x="2148" y="38007"/>
                </a:lnTo>
                <a:lnTo>
                  <a:pt x="8008" y="46705"/>
                </a:lnTo>
                <a:lnTo>
                  <a:pt x="16703" y="52570"/>
                </a:lnTo>
                <a:lnTo>
                  <a:pt x="27354" y="54720"/>
                </a:lnTo>
                <a:lnTo>
                  <a:pt x="37999" y="52570"/>
                </a:lnTo>
                <a:lnTo>
                  <a:pt x="46694" y="46705"/>
                </a:lnTo>
                <a:lnTo>
                  <a:pt x="52558" y="38007"/>
                </a:lnTo>
                <a:lnTo>
                  <a:pt x="54708" y="27354"/>
                </a:lnTo>
                <a:lnTo>
                  <a:pt x="52558" y="16708"/>
                </a:lnTo>
                <a:lnTo>
                  <a:pt x="46694" y="8013"/>
                </a:lnTo>
                <a:lnTo>
                  <a:pt x="37999" y="2150"/>
                </a:lnTo>
                <a:lnTo>
                  <a:pt x="27354"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03" name="Google Shape;703;p39"/>
          <p:cNvSpPr/>
          <p:nvPr/>
        </p:nvSpPr>
        <p:spPr>
          <a:xfrm>
            <a:off x="3779912" y="4176103"/>
            <a:ext cx="25136" cy="25136"/>
          </a:xfrm>
          <a:custGeom>
            <a:rect b="b" l="l" r="r" t="t"/>
            <a:pathLst>
              <a:path extrusionOk="0" h="55245" w="55245">
                <a:moveTo>
                  <a:pt x="27354" y="0"/>
                </a:moveTo>
                <a:lnTo>
                  <a:pt x="16703" y="2150"/>
                </a:lnTo>
                <a:lnTo>
                  <a:pt x="8008" y="8013"/>
                </a:lnTo>
                <a:lnTo>
                  <a:pt x="2148" y="16708"/>
                </a:lnTo>
                <a:lnTo>
                  <a:pt x="0" y="27354"/>
                </a:lnTo>
                <a:lnTo>
                  <a:pt x="2148" y="38007"/>
                </a:lnTo>
                <a:lnTo>
                  <a:pt x="8008" y="46705"/>
                </a:lnTo>
                <a:lnTo>
                  <a:pt x="16703" y="52570"/>
                </a:lnTo>
                <a:lnTo>
                  <a:pt x="27354" y="54720"/>
                </a:lnTo>
                <a:lnTo>
                  <a:pt x="37999" y="52570"/>
                </a:lnTo>
                <a:lnTo>
                  <a:pt x="46694" y="46705"/>
                </a:lnTo>
                <a:lnTo>
                  <a:pt x="52558" y="38007"/>
                </a:lnTo>
                <a:lnTo>
                  <a:pt x="54708" y="27354"/>
                </a:lnTo>
                <a:lnTo>
                  <a:pt x="52558" y="16708"/>
                </a:lnTo>
                <a:lnTo>
                  <a:pt x="46694" y="8013"/>
                </a:lnTo>
                <a:lnTo>
                  <a:pt x="37999" y="2150"/>
                </a:lnTo>
                <a:lnTo>
                  <a:pt x="27354"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04" name="Google Shape;704;p39"/>
          <p:cNvSpPr/>
          <p:nvPr/>
        </p:nvSpPr>
        <p:spPr>
          <a:xfrm>
            <a:off x="3779912" y="4289160"/>
            <a:ext cx="25136" cy="25136"/>
          </a:xfrm>
          <a:custGeom>
            <a:rect b="b" l="l" r="r" t="t"/>
            <a:pathLst>
              <a:path extrusionOk="0" h="55245" w="55245">
                <a:moveTo>
                  <a:pt x="27354" y="0"/>
                </a:moveTo>
                <a:lnTo>
                  <a:pt x="16703" y="2150"/>
                </a:lnTo>
                <a:lnTo>
                  <a:pt x="8008" y="8013"/>
                </a:lnTo>
                <a:lnTo>
                  <a:pt x="2148" y="16708"/>
                </a:lnTo>
                <a:lnTo>
                  <a:pt x="0" y="27354"/>
                </a:lnTo>
                <a:lnTo>
                  <a:pt x="2148" y="38007"/>
                </a:lnTo>
                <a:lnTo>
                  <a:pt x="8008" y="46705"/>
                </a:lnTo>
                <a:lnTo>
                  <a:pt x="16703" y="52570"/>
                </a:lnTo>
                <a:lnTo>
                  <a:pt x="27354" y="54720"/>
                </a:lnTo>
                <a:lnTo>
                  <a:pt x="37999" y="52570"/>
                </a:lnTo>
                <a:lnTo>
                  <a:pt x="46694" y="46705"/>
                </a:lnTo>
                <a:lnTo>
                  <a:pt x="52558" y="38007"/>
                </a:lnTo>
                <a:lnTo>
                  <a:pt x="54708" y="27354"/>
                </a:lnTo>
                <a:lnTo>
                  <a:pt x="52558" y="16708"/>
                </a:lnTo>
                <a:lnTo>
                  <a:pt x="46694" y="8013"/>
                </a:lnTo>
                <a:lnTo>
                  <a:pt x="37999" y="2150"/>
                </a:lnTo>
                <a:lnTo>
                  <a:pt x="27354"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05" name="Google Shape;705;p39"/>
          <p:cNvSpPr/>
          <p:nvPr/>
        </p:nvSpPr>
        <p:spPr>
          <a:xfrm>
            <a:off x="2727849" y="3836924"/>
            <a:ext cx="25136" cy="25136"/>
          </a:xfrm>
          <a:custGeom>
            <a:rect b="b" l="l" r="r" t="t"/>
            <a:pathLst>
              <a:path extrusionOk="0" h="55245" w="55245">
                <a:moveTo>
                  <a:pt x="27354" y="0"/>
                </a:moveTo>
                <a:lnTo>
                  <a:pt x="16708" y="2150"/>
                </a:lnTo>
                <a:lnTo>
                  <a:pt x="8013" y="8014"/>
                </a:lnTo>
                <a:lnTo>
                  <a:pt x="2150" y="16713"/>
                </a:lnTo>
                <a:lnTo>
                  <a:pt x="0" y="27366"/>
                </a:lnTo>
                <a:lnTo>
                  <a:pt x="2150" y="38012"/>
                </a:lnTo>
                <a:lnTo>
                  <a:pt x="8013" y="46707"/>
                </a:lnTo>
                <a:lnTo>
                  <a:pt x="16708" y="52570"/>
                </a:lnTo>
                <a:lnTo>
                  <a:pt x="27354" y="54720"/>
                </a:lnTo>
                <a:lnTo>
                  <a:pt x="38001" y="52570"/>
                </a:lnTo>
                <a:lnTo>
                  <a:pt x="46701" y="46707"/>
                </a:lnTo>
                <a:lnTo>
                  <a:pt x="52568" y="38012"/>
                </a:lnTo>
                <a:lnTo>
                  <a:pt x="54720" y="27366"/>
                </a:lnTo>
                <a:lnTo>
                  <a:pt x="52568" y="16713"/>
                </a:lnTo>
                <a:lnTo>
                  <a:pt x="46701" y="8014"/>
                </a:lnTo>
                <a:lnTo>
                  <a:pt x="38001" y="2150"/>
                </a:lnTo>
                <a:lnTo>
                  <a:pt x="27354"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06" name="Google Shape;706;p39"/>
          <p:cNvSpPr/>
          <p:nvPr/>
        </p:nvSpPr>
        <p:spPr>
          <a:xfrm>
            <a:off x="2727849" y="4063046"/>
            <a:ext cx="25136" cy="25136"/>
          </a:xfrm>
          <a:custGeom>
            <a:rect b="b" l="l" r="r" t="t"/>
            <a:pathLst>
              <a:path extrusionOk="0" h="55245" w="55245">
                <a:moveTo>
                  <a:pt x="27354" y="0"/>
                </a:moveTo>
                <a:lnTo>
                  <a:pt x="16708" y="2150"/>
                </a:lnTo>
                <a:lnTo>
                  <a:pt x="8013" y="8013"/>
                </a:lnTo>
                <a:lnTo>
                  <a:pt x="2150" y="16708"/>
                </a:lnTo>
                <a:lnTo>
                  <a:pt x="0" y="27354"/>
                </a:lnTo>
                <a:lnTo>
                  <a:pt x="2150" y="38007"/>
                </a:lnTo>
                <a:lnTo>
                  <a:pt x="8013" y="46705"/>
                </a:lnTo>
                <a:lnTo>
                  <a:pt x="16708" y="52570"/>
                </a:lnTo>
                <a:lnTo>
                  <a:pt x="27354" y="54720"/>
                </a:lnTo>
                <a:lnTo>
                  <a:pt x="38001" y="52570"/>
                </a:lnTo>
                <a:lnTo>
                  <a:pt x="46701" y="46705"/>
                </a:lnTo>
                <a:lnTo>
                  <a:pt x="52568" y="38007"/>
                </a:lnTo>
                <a:lnTo>
                  <a:pt x="54720" y="27354"/>
                </a:lnTo>
                <a:lnTo>
                  <a:pt x="52568" y="16708"/>
                </a:lnTo>
                <a:lnTo>
                  <a:pt x="46701" y="8013"/>
                </a:lnTo>
                <a:lnTo>
                  <a:pt x="38001" y="2150"/>
                </a:lnTo>
                <a:lnTo>
                  <a:pt x="27354"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07" name="Google Shape;707;p39"/>
          <p:cNvSpPr/>
          <p:nvPr/>
        </p:nvSpPr>
        <p:spPr>
          <a:xfrm>
            <a:off x="2727849" y="4176103"/>
            <a:ext cx="25136" cy="25136"/>
          </a:xfrm>
          <a:custGeom>
            <a:rect b="b" l="l" r="r" t="t"/>
            <a:pathLst>
              <a:path extrusionOk="0" h="55245" w="55245">
                <a:moveTo>
                  <a:pt x="27354" y="0"/>
                </a:moveTo>
                <a:lnTo>
                  <a:pt x="16708" y="2150"/>
                </a:lnTo>
                <a:lnTo>
                  <a:pt x="8013" y="8013"/>
                </a:lnTo>
                <a:lnTo>
                  <a:pt x="2150" y="16708"/>
                </a:lnTo>
                <a:lnTo>
                  <a:pt x="0" y="27354"/>
                </a:lnTo>
                <a:lnTo>
                  <a:pt x="2150" y="38007"/>
                </a:lnTo>
                <a:lnTo>
                  <a:pt x="8013" y="46705"/>
                </a:lnTo>
                <a:lnTo>
                  <a:pt x="16708" y="52570"/>
                </a:lnTo>
                <a:lnTo>
                  <a:pt x="27354" y="54720"/>
                </a:lnTo>
                <a:lnTo>
                  <a:pt x="38001" y="52570"/>
                </a:lnTo>
                <a:lnTo>
                  <a:pt x="46701" y="46705"/>
                </a:lnTo>
                <a:lnTo>
                  <a:pt x="52568" y="38007"/>
                </a:lnTo>
                <a:lnTo>
                  <a:pt x="54720" y="27354"/>
                </a:lnTo>
                <a:lnTo>
                  <a:pt x="52568" y="16708"/>
                </a:lnTo>
                <a:lnTo>
                  <a:pt x="46701" y="8013"/>
                </a:lnTo>
                <a:lnTo>
                  <a:pt x="38001" y="2150"/>
                </a:lnTo>
                <a:lnTo>
                  <a:pt x="27354"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08" name="Google Shape;708;p39"/>
          <p:cNvSpPr/>
          <p:nvPr/>
        </p:nvSpPr>
        <p:spPr>
          <a:xfrm>
            <a:off x="2727849" y="4289160"/>
            <a:ext cx="25136" cy="25136"/>
          </a:xfrm>
          <a:custGeom>
            <a:rect b="b" l="l" r="r" t="t"/>
            <a:pathLst>
              <a:path extrusionOk="0" h="55245" w="55245">
                <a:moveTo>
                  <a:pt x="27354" y="0"/>
                </a:moveTo>
                <a:lnTo>
                  <a:pt x="16708" y="2150"/>
                </a:lnTo>
                <a:lnTo>
                  <a:pt x="8013" y="8013"/>
                </a:lnTo>
                <a:lnTo>
                  <a:pt x="2150" y="16708"/>
                </a:lnTo>
                <a:lnTo>
                  <a:pt x="0" y="27354"/>
                </a:lnTo>
                <a:lnTo>
                  <a:pt x="2150" y="38007"/>
                </a:lnTo>
                <a:lnTo>
                  <a:pt x="8013" y="46705"/>
                </a:lnTo>
                <a:lnTo>
                  <a:pt x="16708" y="52570"/>
                </a:lnTo>
                <a:lnTo>
                  <a:pt x="27354" y="54720"/>
                </a:lnTo>
                <a:lnTo>
                  <a:pt x="38001" y="52570"/>
                </a:lnTo>
                <a:lnTo>
                  <a:pt x="46701" y="46705"/>
                </a:lnTo>
                <a:lnTo>
                  <a:pt x="52568" y="38007"/>
                </a:lnTo>
                <a:lnTo>
                  <a:pt x="54720" y="27354"/>
                </a:lnTo>
                <a:lnTo>
                  <a:pt x="52568" y="16708"/>
                </a:lnTo>
                <a:lnTo>
                  <a:pt x="46701" y="8013"/>
                </a:lnTo>
                <a:lnTo>
                  <a:pt x="38001" y="2150"/>
                </a:lnTo>
                <a:lnTo>
                  <a:pt x="27354"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09" name="Google Shape;709;p39"/>
          <p:cNvSpPr/>
          <p:nvPr/>
        </p:nvSpPr>
        <p:spPr>
          <a:xfrm>
            <a:off x="2727849" y="4515276"/>
            <a:ext cx="25136" cy="25136"/>
          </a:xfrm>
          <a:custGeom>
            <a:rect b="b" l="l" r="r" t="t"/>
            <a:pathLst>
              <a:path extrusionOk="0" h="55245" w="55245">
                <a:moveTo>
                  <a:pt x="27354" y="0"/>
                </a:moveTo>
                <a:lnTo>
                  <a:pt x="16708" y="2152"/>
                </a:lnTo>
                <a:lnTo>
                  <a:pt x="8013" y="8019"/>
                </a:lnTo>
                <a:lnTo>
                  <a:pt x="2150" y="16718"/>
                </a:lnTo>
                <a:lnTo>
                  <a:pt x="0" y="27366"/>
                </a:lnTo>
                <a:lnTo>
                  <a:pt x="2150" y="38014"/>
                </a:lnTo>
                <a:lnTo>
                  <a:pt x="8013" y="46713"/>
                </a:lnTo>
                <a:lnTo>
                  <a:pt x="16708" y="52581"/>
                </a:lnTo>
                <a:lnTo>
                  <a:pt x="27354" y="54733"/>
                </a:lnTo>
                <a:lnTo>
                  <a:pt x="38001" y="52581"/>
                </a:lnTo>
                <a:lnTo>
                  <a:pt x="46701" y="46713"/>
                </a:lnTo>
                <a:lnTo>
                  <a:pt x="52568" y="38014"/>
                </a:lnTo>
                <a:lnTo>
                  <a:pt x="54720" y="27366"/>
                </a:lnTo>
                <a:lnTo>
                  <a:pt x="52568" y="16718"/>
                </a:lnTo>
                <a:lnTo>
                  <a:pt x="46701" y="8019"/>
                </a:lnTo>
                <a:lnTo>
                  <a:pt x="38001" y="2152"/>
                </a:lnTo>
                <a:lnTo>
                  <a:pt x="27354"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10" name="Google Shape;710;p39"/>
          <p:cNvSpPr/>
          <p:nvPr/>
        </p:nvSpPr>
        <p:spPr>
          <a:xfrm>
            <a:off x="2727849" y="4741391"/>
            <a:ext cx="25136" cy="25136"/>
          </a:xfrm>
          <a:custGeom>
            <a:rect b="b" l="l" r="r" t="t"/>
            <a:pathLst>
              <a:path extrusionOk="0" h="55245" w="55245">
                <a:moveTo>
                  <a:pt x="27354" y="0"/>
                </a:moveTo>
                <a:lnTo>
                  <a:pt x="16708" y="2150"/>
                </a:lnTo>
                <a:lnTo>
                  <a:pt x="8013" y="8014"/>
                </a:lnTo>
                <a:lnTo>
                  <a:pt x="2150" y="16713"/>
                </a:lnTo>
                <a:lnTo>
                  <a:pt x="0" y="27366"/>
                </a:lnTo>
                <a:lnTo>
                  <a:pt x="2150" y="38012"/>
                </a:lnTo>
                <a:lnTo>
                  <a:pt x="8013" y="46707"/>
                </a:lnTo>
                <a:lnTo>
                  <a:pt x="16708" y="52570"/>
                </a:lnTo>
                <a:lnTo>
                  <a:pt x="27354" y="54720"/>
                </a:lnTo>
                <a:lnTo>
                  <a:pt x="38001" y="52570"/>
                </a:lnTo>
                <a:lnTo>
                  <a:pt x="46701" y="46707"/>
                </a:lnTo>
                <a:lnTo>
                  <a:pt x="52568" y="38012"/>
                </a:lnTo>
                <a:lnTo>
                  <a:pt x="54720" y="27366"/>
                </a:lnTo>
                <a:lnTo>
                  <a:pt x="52568" y="16713"/>
                </a:lnTo>
                <a:lnTo>
                  <a:pt x="46701" y="8014"/>
                </a:lnTo>
                <a:lnTo>
                  <a:pt x="38001" y="2150"/>
                </a:lnTo>
                <a:lnTo>
                  <a:pt x="27354"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11" name="Google Shape;711;p39"/>
          <p:cNvSpPr/>
          <p:nvPr/>
        </p:nvSpPr>
        <p:spPr>
          <a:xfrm>
            <a:off x="1641914" y="3836924"/>
            <a:ext cx="25136" cy="25136"/>
          </a:xfrm>
          <a:custGeom>
            <a:rect b="b" l="l" r="r" t="t"/>
            <a:pathLst>
              <a:path extrusionOk="0" h="55245" w="55245">
                <a:moveTo>
                  <a:pt x="27354" y="0"/>
                </a:moveTo>
                <a:lnTo>
                  <a:pt x="16708" y="2150"/>
                </a:lnTo>
                <a:lnTo>
                  <a:pt x="8013" y="8014"/>
                </a:lnTo>
                <a:lnTo>
                  <a:pt x="2150" y="16713"/>
                </a:lnTo>
                <a:lnTo>
                  <a:pt x="0" y="27366"/>
                </a:lnTo>
                <a:lnTo>
                  <a:pt x="2150" y="38012"/>
                </a:lnTo>
                <a:lnTo>
                  <a:pt x="8013" y="46707"/>
                </a:lnTo>
                <a:lnTo>
                  <a:pt x="16708" y="52570"/>
                </a:lnTo>
                <a:lnTo>
                  <a:pt x="27354" y="54720"/>
                </a:lnTo>
                <a:lnTo>
                  <a:pt x="38001" y="52570"/>
                </a:lnTo>
                <a:lnTo>
                  <a:pt x="46701" y="46707"/>
                </a:lnTo>
                <a:lnTo>
                  <a:pt x="52568" y="38012"/>
                </a:lnTo>
                <a:lnTo>
                  <a:pt x="54720" y="27366"/>
                </a:lnTo>
                <a:lnTo>
                  <a:pt x="52568" y="16713"/>
                </a:lnTo>
                <a:lnTo>
                  <a:pt x="46701" y="8014"/>
                </a:lnTo>
                <a:lnTo>
                  <a:pt x="38001" y="2150"/>
                </a:lnTo>
                <a:lnTo>
                  <a:pt x="27354"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aphicFrame>
        <p:nvGraphicFramePr>
          <p:cNvPr id="712" name="Google Shape;712;p39"/>
          <p:cNvGraphicFramePr/>
          <p:nvPr/>
        </p:nvGraphicFramePr>
        <p:xfrm>
          <a:off x="690533" y="3811483"/>
          <a:ext cx="3000000" cy="3000000"/>
        </p:xfrm>
        <a:graphic>
          <a:graphicData uri="http://schemas.openxmlformats.org/drawingml/2006/table">
            <a:tbl>
              <a:tblPr bandRow="1" firstRow="1">
                <a:noFill/>
                <a:tableStyleId>{1472F089-F118-447B-9A72-D2A13B7EE9A5}</a:tableStyleId>
              </a:tblPr>
              <a:tblGrid>
                <a:gridCol w="881750"/>
                <a:gridCol w="1090850"/>
                <a:gridCol w="1051300"/>
                <a:gridCol w="919300"/>
                <a:gridCol w="862400"/>
                <a:gridCol w="955700"/>
                <a:gridCol w="1093750"/>
                <a:gridCol w="718275"/>
              </a:tblGrid>
              <a:tr h="94400">
                <a:tc>
                  <a:txBody>
                    <a:bodyPr/>
                    <a:lstStyle/>
                    <a:p>
                      <a:pPr indent="0" lvl="0" marL="12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NYU Langone Health</a:t>
                      </a:r>
                      <a:endParaRPr sz="500" u="none" cap="none" strike="noStrike">
                        <a:latin typeface="Montserrat"/>
                        <a:ea typeface="Montserrat"/>
                        <a:cs typeface="Montserrat"/>
                        <a:sym typeface="Montserrat"/>
                      </a:endParaRPr>
                    </a:p>
                  </a:txBody>
                  <a:tcPr marT="0"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Hospital for Special</a:t>
                      </a:r>
                      <a:endParaRPr sz="500" u="none" cap="none" strike="noStrike">
                        <a:latin typeface="Montserrat"/>
                        <a:ea typeface="Montserrat"/>
                        <a:cs typeface="Montserrat"/>
                        <a:sym typeface="Montserrat"/>
                      </a:endParaRPr>
                    </a:p>
                  </a:txBody>
                  <a:tcPr marT="0"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University of California</a:t>
                      </a:r>
                      <a:endParaRPr sz="500" u="none" cap="none" strike="noStrike">
                        <a:latin typeface="Montserrat"/>
                        <a:ea typeface="Montserrat"/>
                        <a:cs typeface="Montserrat"/>
                        <a:sym typeface="Montserrat"/>
                      </a:endParaRPr>
                    </a:p>
                  </a:txBody>
                  <a:tcPr marT="0"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University of</a:t>
                      </a:r>
                      <a:endParaRPr sz="500" u="none" cap="none" strike="noStrike">
                        <a:latin typeface="Montserrat"/>
                        <a:ea typeface="Montserrat"/>
                        <a:cs typeface="Montserrat"/>
                        <a:sym typeface="Montserrat"/>
                      </a:endParaRPr>
                    </a:p>
                  </a:txBody>
                  <a:tcPr marT="0"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Phillips 66</a:t>
                      </a:r>
                      <a:endParaRPr sz="500" u="none" cap="none" strike="noStrike">
                        <a:latin typeface="Montserrat"/>
                        <a:ea typeface="Montserrat"/>
                        <a:cs typeface="Montserrat"/>
                        <a:sym typeface="Montserrat"/>
                      </a:endParaRPr>
                    </a:p>
                  </a:txBody>
                  <a:tcPr marT="0"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Saint Gobain</a:t>
                      </a:r>
                      <a:endParaRPr sz="500" u="none" cap="none" strike="noStrike">
                        <a:latin typeface="Montserrat"/>
                        <a:ea typeface="Montserrat"/>
                        <a:cs typeface="Montserrat"/>
                        <a:sym typeface="Montserrat"/>
                      </a:endParaRPr>
                    </a:p>
                  </a:txBody>
                  <a:tcPr marT="0"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Global Hotel Alliance</a:t>
                      </a:r>
                      <a:endParaRPr sz="500" u="none" cap="none" strike="noStrike">
                        <a:latin typeface="Montserrat"/>
                        <a:ea typeface="Montserrat"/>
                        <a:cs typeface="Montserrat"/>
                        <a:sym typeface="Montserrat"/>
                      </a:endParaRPr>
                    </a:p>
                  </a:txBody>
                  <a:tcPr marT="0" marB="0" marR="0" marL="0"/>
                </a:tc>
                <a:tc>
                  <a:txBody>
                    <a:bodyPr/>
                    <a:lstStyle/>
                    <a:p>
                      <a:pPr indent="0" lvl="0" marL="1778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Valpak</a:t>
                      </a:r>
                      <a:endParaRPr sz="500" u="none" cap="none" strike="noStrike">
                        <a:latin typeface="Montserrat"/>
                        <a:ea typeface="Montserrat"/>
                        <a:cs typeface="Montserrat"/>
                        <a:sym typeface="Montserrat"/>
                      </a:endParaRPr>
                    </a:p>
                  </a:txBody>
                  <a:tcPr marT="0" marB="0" marR="0" marL="0"/>
                </a:tc>
              </a:tr>
              <a:tr h="114275">
                <a:tc>
                  <a:txBody>
                    <a:bodyPr/>
                    <a:lstStyle/>
                    <a:p>
                      <a:pPr indent="0" lvl="0" marL="12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Isagenix</a:t>
                      </a:r>
                      <a:endParaRPr sz="500" u="none" cap="none" strike="noStrike">
                        <a:latin typeface="Montserrat"/>
                        <a:ea typeface="Montserrat"/>
                        <a:cs typeface="Montserrat"/>
                        <a:sym typeface="Montserrat"/>
                      </a:endParaRPr>
                    </a:p>
                  </a:txBody>
                  <a:tcPr marT="19925"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Surgery</a:t>
                      </a:r>
                      <a:endParaRPr sz="500" u="none" cap="none" strike="noStrike">
                        <a:latin typeface="Montserrat"/>
                        <a:ea typeface="Montserrat"/>
                        <a:cs typeface="Montserrat"/>
                        <a:sym typeface="Montserrat"/>
                      </a:endParaRPr>
                    </a:p>
                  </a:txBody>
                  <a:tcPr marT="19925"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San Diego</a:t>
                      </a:r>
                      <a:endParaRPr sz="500" u="none" cap="none" strike="noStrike">
                        <a:latin typeface="Montserrat"/>
                        <a:ea typeface="Montserrat"/>
                        <a:cs typeface="Montserrat"/>
                        <a:sym typeface="Montserrat"/>
                      </a:endParaRPr>
                    </a:p>
                  </a:txBody>
                  <a:tcPr marT="19925"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California, Berkeley</a:t>
                      </a:r>
                      <a:endParaRPr sz="500" u="none" cap="none" strike="noStrike">
                        <a:latin typeface="Montserrat"/>
                        <a:ea typeface="Montserrat"/>
                        <a:cs typeface="Montserrat"/>
                        <a:sym typeface="Montserrat"/>
                      </a:endParaRPr>
                    </a:p>
                  </a:txBody>
                  <a:tcPr marT="19925"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MRC Global</a:t>
                      </a:r>
                      <a:endParaRPr sz="500" u="none" cap="none" strike="noStrike">
                        <a:latin typeface="Montserrat"/>
                        <a:ea typeface="Montserrat"/>
                        <a:cs typeface="Montserrat"/>
                        <a:sym typeface="Montserrat"/>
                      </a:endParaRPr>
                    </a:p>
                  </a:txBody>
                  <a:tcPr marT="19925"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Ross</a:t>
                      </a:r>
                      <a:endParaRPr sz="500" u="none" cap="none" strike="noStrike">
                        <a:latin typeface="Montserrat"/>
                        <a:ea typeface="Montserrat"/>
                        <a:cs typeface="Montserrat"/>
                        <a:sym typeface="Montserrat"/>
                      </a:endParaRPr>
                    </a:p>
                  </a:txBody>
                  <a:tcPr marT="19925"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Metropolitan Airport</a:t>
                      </a:r>
                      <a:endParaRPr sz="500" u="none" cap="none" strike="noStrike">
                        <a:latin typeface="Montserrat"/>
                        <a:ea typeface="Montserrat"/>
                        <a:cs typeface="Montserrat"/>
                        <a:sym typeface="Montserrat"/>
                      </a:endParaRPr>
                    </a:p>
                  </a:txBody>
                  <a:tcPr marT="19925" marB="0" marR="0" marL="0"/>
                </a:tc>
                <a:tc>
                  <a:txBody>
                    <a:bodyPr/>
                    <a:lstStyle/>
                    <a:p>
                      <a:pPr indent="0" lvl="0" marL="1778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RR Donnelley</a:t>
                      </a:r>
                      <a:endParaRPr sz="500" u="none" cap="none" strike="noStrike">
                        <a:latin typeface="Montserrat"/>
                        <a:ea typeface="Montserrat"/>
                        <a:cs typeface="Montserrat"/>
                        <a:sym typeface="Montserrat"/>
                      </a:endParaRPr>
                    </a:p>
                  </a:txBody>
                  <a:tcPr marT="19925" marB="0" marR="0" marL="0"/>
                </a:tc>
              </a:tr>
              <a:tr h="114275">
                <a:tc>
                  <a:txBody>
                    <a:bodyPr/>
                    <a:lstStyle/>
                    <a:p>
                      <a:pPr indent="0" lvl="0" marL="12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Science 37</a:t>
                      </a:r>
                      <a:endParaRPr sz="500" u="none" cap="none" strike="noStrike">
                        <a:latin typeface="Montserrat"/>
                        <a:ea typeface="Montserrat"/>
                        <a:cs typeface="Montserrat"/>
                        <a:sym typeface="Montserrat"/>
                      </a:endParaRPr>
                    </a:p>
                  </a:txBody>
                  <a:tcPr marT="19925"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Cura Cannabis Solutions</a:t>
                      </a:r>
                      <a:endParaRPr sz="500" u="none" cap="none" strike="noStrike">
                        <a:latin typeface="Montserrat"/>
                        <a:ea typeface="Montserrat"/>
                        <a:cs typeface="Montserrat"/>
                        <a:sym typeface="Montserrat"/>
                      </a:endParaRPr>
                    </a:p>
                  </a:txBody>
                  <a:tcPr marT="19925"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2U</a:t>
                      </a:r>
                      <a:endParaRPr sz="500" u="none" cap="none" strike="noStrike">
                        <a:latin typeface="Montserrat"/>
                        <a:ea typeface="Montserrat"/>
                        <a:cs typeface="Montserrat"/>
                        <a:sym typeface="Montserrat"/>
                      </a:endParaRPr>
                    </a:p>
                  </a:txBody>
                  <a:tcPr marT="19925"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ASTM International</a:t>
                      </a:r>
                      <a:endParaRPr sz="500" u="none" cap="none" strike="noStrike">
                        <a:latin typeface="Montserrat"/>
                        <a:ea typeface="Montserrat"/>
                        <a:cs typeface="Montserrat"/>
                        <a:sym typeface="Montserrat"/>
                      </a:endParaRPr>
                    </a:p>
                  </a:txBody>
                  <a:tcPr marT="19925"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TD Williamson</a:t>
                      </a:r>
                      <a:endParaRPr sz="500" u="none" cap="none" strike="noStrike">
                        <a:latin typeface="Montserrat"/>
                        <a:ea typeface="Montserrat"/>
                        <a:cs typeface="Montserrat"/>
                        <a:sym typeface="Montserrat"/>
                      </a:endParaRPr>
                    </a:p>
                  </a:txBody>
                  <a:tcPr marT="19925"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All Birds</a:t>
                      </a:r>
                      <a:endParaRPr sz="500" u="none" cap="none" strike="noStrike">
                        <a:latin typeface="Montserrat"/>
                        <a:ea typeface="Montserrat"/>
                        <a:cs typeface="Montserrat"/>
                        <a:sym typeface="Montserrat"/>
                      </a:endParaRPr>
                    </a:p>
                  </a:txBody>
                  <a:tcPr marT="19925"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Commision</a:t>
                      </a:r>
                      <a:endParaRPr sz="500" u="none" cap="none" strike="noStrike">
                        <a:latin typeface="Montserrat"/>
                        <a:ea typeface="Montserrat"/>
                        <a:cs typeface="Montserrat"/>
                        <a:sym typeface="Montserrat"/>
                      </a:endParaRPr>
                    </a:p>
                  </a:txBody>
                  <a:tcPr marT="19925" marB="0" marR="0" marL="0"/>
                </a:tc>
                <a:tc>
                  <a:txBody>
                    <a:bodyPr/>
                    <a:lstStyle/>
                    <a:p>
                      <a:pPr indent="0" lvl="0" marL="1778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Televerde</a:t>
                      </a:r>
                      <a:endParaRPr sz="500" u="none" cap="none" strike="noStrike">
                        <a:latin typeface="Montserrat"/>
                        <a:ea typeface="Montserrat"/>
                        <a:cs typeface="Montserrat"/>
                        <a:sym typeface="Montserrat"/>
                      </a:endParaRPr>
                    </a:p>
                  </a:txBody>
                  <a:tcPr marT="19925" marB="0" marR="0" marL="0"/>
                </a:tc>
              </a:tr>
              <a:tr h="114275">
                <a:tc>
                  <a:txBody>
                    <a:bodyPr/>
                    <a:lstStyle/>
                    <a:p>
                      <a:pPr indent="0" lvl="0" marL="12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Altasciences</a:t>
                      </a:r>
                      <a:endParaRPr sz="500" u="none" cap="none" strike="noStrike">
                        <a:latin typeface="Montserrat"/>
                        <a:ea typeface="Montserrat"/>
                        <a:cs typeface="Montserrat"/>
                        <a:sym typeface="Montserrat"/>
                      </a:endParaRPr>
                    </a:p>
                  </a:txBody>
                  <a:tcPr marT="19925"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HealthPay 24</a:t>
                      </a:r>
                      <a:endParaRPr sz="500" u="none" cap="none" strike="noStrike">
                        <a:latin typeface="Montserrat"/>
                        <a:ea typeface="Montserrat"/>
                        <a:cs typeface="Montserrat"/>
                        <a:sym typeface="Montserrat"/>
                      </a:endParaRPr>
                    </a:p>
                  </a:txBody>
                  <a:tcPr marT="19925"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Chapman University</a:t>
                      </a:r>
                      <a:endParaRPr sz="500" u="none" cap="none" strike="noStrike">
                        <a:latin typeface="Montserrat"/>
                        <a:ea typeface="Montserrat"/>
                        <a:cs typeface="Montserrat"/>
                        <a:sym typeface="Montserrat"/>
                      </a:endParaRPr>
                    </a:p>
                  </a:txBody>
                  <a:tcPr marT="19925"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LA Times</a:t>
                      </a:r>
                      <a:endParaRPr sz="500" u="none" cap="none" strike="noStrike">
                        <a:latin typeface="Montserrat"/>
                        <a:ea typeface="Montserrat"/>
                        <a:cs typeface="Montserrat"/>
                        <a:sym typeface="Montserrat"/>
                      </a:endParaRPr>
                    </a:p>
                  </a:txBody>
                  <a:tcPr marT="19925"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Lima One Capital</a:t>
                      </a:r>
                      <a:endParaRPr sz="500" u="none" cap="none" strike="noStrike">
                        <a:latin typeface="Montserrat"/>
                        <a:ea typeface="Montserrat"/>
                        <a:cs typeface="Montserrat"/>
                        <a:sym typeface="Montserrat"/>
                      </a:endParaRPr>
                    </a:p>
                  </a:txBody>
                  <a:tcPr marT="19925"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Interior Logic Group</a:t>
                      </a:r>
                      <a:endParaRPr sz="500" u="none" cap="none" strike="noStrike">
                        <a:latin typeface="Montserrat"/>
                        <a:ea typeface="Montserrat"/>
                        <a:cs typeface="Montserrat"/>
                        <a:sym typeface="Montserrat"/>
                      </a:endParaRPr>
                    </a:p>
                  </a:txBody>
                  <a:tcPr marT="19925"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Supply Chain Solutions</a:t>
                      </a:r>
                      <a:endParaRPr sz="500" u="none" cap="none" strike="noStrike">
                        <a:latin typeface="Montserrat"/>
                        <a:ea typeface="Montserrat"/>
                        <a:cs typeface="Montserrat"/>
                        <a:sym typeface="Montserrat"/>
                      </a:endParaRPr>
                    </a:p>
                  </a:txBody>
                  <a:tcPr marT="19925" marB="0" marR="0" marL="0"/>
                </a:tc>
                <a:tc>
                  <a:txBody>
                    <a:bodyPr/>
                    <a:lstStyle/>
                    <a:p>
                      <a:pPr indent="0" lvl="0" marL="1778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ILG</a:t>
                      </a:r>
                      <a:endParaRPr sz="500" u="none" cap="none" strike="noStrike">
                        <a:latin typeface="Montserrat"/>
                        <a:ea typeface="Montserrat"/>
                        <a:cs typeface="Montserrat"/>
                        <a:sym typeface="Montserrat"/>
                      </a:endParaRPr>
                    </a:p>
                  </a:txBody>
                  <a:tcPr marT="19925" marB="0" marR="0" marL="0"/>
                </a:tc>
              </a:tr>
              <a:tr h="114275">
                <a:tc>
                  <a:txBody>
                    <a:bodyPr/>
                    <a:lstStyle/>
                    <a:p>
                      <a:pPr indent="0" lvl="0" marL="12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Continuum Clinical</a:t>
                      </a:r>
                      <a:endParaRPr sz="500" u="none" cap="none" strike="noStrike">
                        <a:latin typeface="Montserrat"/>
                        <a:ea typeface="Montserrat"/>
                        <a:cs typeface="Montserrat"/>
                        <a:sym typeface="Montserrat"/>
                      </a:endParaRPr>
                    </a:p>
                  </a:txBody>
                  <a:tcPr marT="19925"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Relias LLC</a:t>
                      </a:r>
                      <a:endParaRPr sz="500" u="none" cap="none" strike="noStrike">
                        <a:latin typeface="Montserrat"/>
                        <a:ea typeface="Montserrat"/>
                        <a:cs typeface="Montserrat"/>
                        <a:sym typeface="Montserrat"/>
                      </a:endParaRPr>
                    </a:p>
                  </a:txBody>
                  <a:tcPr marT="19925"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Graduate Management</a:t>
                      </a:r>
                      <a:endParaRPr sz="500" u="none" cap="none" strike="noStrike">
                        <a:latin typeface="Montserrat"/>
                        <a:ea typeface="Montserrat"/>
                        <a:cs typeface="Montserrat"/>
                        <a:sym typeface="Montserrat"/>
                      </a:endParaRPr>
                    </a:p>
                  </a:txBody>
                  <a:tcPr marT="19925"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KnowBe4</a:t>
                      </a:r>
                      <a:endParaRPr sz="500" u="none" cap="none" strike="noStrike">
                        <a:latin typeface="Montserrat"/>
                        <a:ea typeface="Montserrat"/>
                        <a:cs typeface="Montserrat"/>
                        <a:sym typeface="Montserrat"/>
                      </a:endParaRPr>
                    </a:p>
                  </a:txBody>
                  <a:tcPr marT="19925"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Newell Brands</a:t>
                      </a:r>
                      <a:endParaRPr sz="500" u="none" cap="none" strike="noStrike">
                        <a:latin typeface="Montserrat"/>
                        <a:ea typeface="Montserrat"/>
                        <a:cs typeface="Montserrat"/>
                        <a:sym typeface="Montserrat"/>
                      </a:endParaRPr>
                    </a:p>
                  </a:txBody>
                  <a:tcPr marT="19925"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Bella Canvas</a:t>
                      </a:r>
                      <a:endParaRPr sz="500" u="none" cap="none" strike="noStrike">
                        <a:latin typeface="Montserrat"/>
                        <a:ea typeface="Montserrat"/>
                        <a:cs typeface="Montserrat"/>
                        <a:sym typeface="Montserrat"/>
                      </a:endParaRPr>
                    </a:p>
                  </a:txBody>
                  <a:tcPr marT="19925"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Blue Bird Corporation</a:t>
                      </a:r>
                      <a:endParaRPr sz="500" u="none" cap="none" strike="noStrike">
                        <a:latin typeface="Montserrat"/>
                        <a:ea typeface="Montserrat"/>
                        <a:cs typeface="Montserrat"/>
                        <a:sym typeface="Montserrat"/>
                      </a:endParaRPr>
                    </a:p>
                  </a:txBody>
                  <a:tcPr marT="19925" marB="0" marR="0" marL="0"/>
                </a:tc>
                <a:tc>
                  <a:txBody>
                    <a:bodyPr/>
                    <a:lstStyle/>
                    <a:p>
                      <a:pPr indent="0" lvl="0" marL="1778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Reiter Affiliated</a:t>
                      </a:r>
                      <a:endParaRPr sz="500" u="none" cap="none" strike="noStrike">
                        <a:latin typeface="Montserrat"/>
                        <a:ea typeface="Montserrat"/>
                        <a:cs typeface="Montserrat"/>
                        <a:sym typeface="Montserrat"/>
                      </a:endParaRPr>
                    </a:p>
                  </a:txBody>
                  <a:tcPr marT="19925" marB="0" marR="0" marL="0"/>
                </a:tc>
              </a:tr>
              <a:tr h="114275">
                <a:tc>
                  <a:txBody>
                    <a:bodyPr/>
                    <a:lstStyle/>
                    <a:p>
                      <a:pPr indent="0" lvl="0" marL="12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Guardant Health</a:t>
                      </a:r>
                      <a:endParaRPr sz="500" u="none" cap="none" strike="noStrike">
                        <a:latin typeface="Montserrat"/>
                        <a:ea typeface="Montserrat"/>
                        <a:cs typeface="Montserrat"/>
                        <a:sym typeface="Montserrat"/>
                      </a:endParaRPr>
                    </a:p>
                  </a:txBody>
                  <a:tcPr marT="19925"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TDS Telecom</a:t>
                      </a:r>
                      <a:endParaRPr sz="500" u="none" cap="none" strike="noStrike">
                        <a:latin typeface="Montserrat"/>
                        <a:ea typeface="Montserrat"/>
                        <a:cs typeface="Montserrat"/>
                        <a:sym typeface="Montserrat"/>
                      </a:endParaRPr>
                    </a:p>
                  </a:txBody>
                  <a:tcPr marT="19925"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Admission Council</a:t>
                      </a:r>
                      <a:endParaRPr sz="500" u="none" cap="none" strike="noStrike">
                        <a:latin typeface="Montserrat"/>
                        <a:ea typeface="Montserrat"/>
                        <a:cs typeface="Montserrat"/>
                        <a:sym typeface="Montserrat"/>
                      </a:endParaRPr>
                    </a:p>
                  </a:txBody>
                  <a:tcPr marT="19925" marB="0" marR="0" marL="0"/>
                </a:tc>
                <a:tc>
                  <a:txBody>
                    <a:bodyPr/>
                    <a:lstStyle/>
                    <a:p>
                      <a:pPr indent="0" lvl="0" marL="0" marR="0" rtl="0" algn="l">
                        <a:lnSpc>
                          <a:spcPct val="100000"/>
                        </a:lnSpc>
                        <a:spcBef>
                          <a:spcPts val="0"/>
                        </a:spcBef>
                        <a:spcAft>
                          <a:spcPts val="0"/>
                        </a:spcAft>
                        <a:buClr>
                          <a:srgbClr val="000000"/>
                        </a:buClr>
                        <a:buSzPts val="500"/>
                        <a:buFont typeface="Arial"/>
                        <a:buNone/>
                      </a:pPr>
                      <a:r>
                        <a:t/>
                      </a:r>
                      <a:endParaRPr sz="500" u="none" cap="none" strike="noStrike">
                        <a:latin typeface="Montserrat"/>
                        <a:ea typeface="Montserrat"/>
                        <a:cs typeface="Montserrat"/>
                        <a:sym typeface="Montserrat"/>
                      </a:endParaRPr>
                    </a:p>
                  </a:txBody>
                  <a:tcPr marT="0"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Syngenta</a:t>
                      </a:r>
                      <a:endParaRPr sz="500" u="none" cap="none" strike="noStrike">
                        <a:latin typeface="Montserrat"/>
                        <a:ea typeface="Montserrat"/>
                        <a:cs typeface="Montserrat"/>
                        <a:sym typeface="Montserrat"/>
                      </a:endParaRPr>
                    </a:p>
                  </a:txBody>
                  <a:tcPr marT="19925"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Scrubs &amp; Beyond</a:t>
                      </a:r>
                      <a:endParaRPr sz="500" u="none" cap="none" strike="noStrike">
                        <a:latin typeface="Montserrat"/>
                        <a:ea typeface="Montserrat"/>
                        <a:cs typeface="Montserrat"/>
                        <a:sym typeface="Montserrat"/>
                      </a:endParaRPr>
                    </a:p>
                  </a:txBody>
                  <a:tcPr marT="19925"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Winsupply</a:t>
                      </a:r>
                      <a:endParaRPr sz="500" u="none" cap="none" strike="noStrike">
                        <a:latin typeface="Montserrat"/>
                        <a:ea typeface="Montserrat"/>
                        <a:cs typeface="Montserrat"/>
                        <a:sym typeface="Montserrat"/>
                      </a:endParaRPr>
                    </a:p>
                  </a:txBody>
                  <a:tcPr marT="19925" marB="0" marR="0" marL="0"/>
                </a:tc>
                <a:tc>
                  <a:txBody>
                    <a:bodyPr/>
                    <a:lstStyle/>
                    <a:p>
                      <a:pPr indent="0" lvl="0" marL="1778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Companies</a:t>
                      </a:r>
                      <a:endParaRPr sz="500" u="none" cap="none" strike="noStrike">
                        <a:latin typeface="Montserrat"/>
                        <a:ea typeface="Montserrat"/>
                        <a:cs typeface="Montserrat"/>
                        <a:sym typeface="Montserrat"/>
                      </a:endParaRPr>
                    </a:p>
                  </a:txBody>
                  <a:tcPr marT="19925" marB="0" marR="0" marL="0"/>
                </a:tc>
              </a:tr>
              <a:tr h="114275">
                <a:tc>
                  <a:txBody>
                    <a:bodyPr/>
                    <a:lstStyle/>
                    <a:p>
                      <a:pPr indent="0" lvl="0" marL="12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Revance Therapeutics</a:t>
                      </a:r>
                      <a:endParaRPr sz="500" u="none" cap="none" strike="noStrike">
                        <a:latin typeface="Montserrat"/>
                        <a:ea typeface="Montserrat"/>
                        <a:cs typeface="Montserrat"/>
                        <a:sym typeface="Montserrat"/>
                      </a:endParaRPr>
                    </a:p>
                  </a:txBody>
                  <a:tcPr marT="19925"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Claro</a:t>
                      </a:r>
                      <a:endParaRPr sz="500" u="none" cap="none" strike="noStrike">
                        <a:latin typeface="Montserrat"/>
                        <a:ea typeface="Montserrat"/>
                        <a:cs typeface="Montserrat"/>
                        <a:sym typeface="Montserrat"/>
                      </a:endParaRPr>
                    </a:p>
                  </a:txBody>
                  <a:tcPr marT="19925"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Adtalem Global</a:t>
                      </a:r>
                      <a:endParaRPr sz="500" u="none" cap="none" strike="noStrike">
                        <a:latin typeface="Montserrat"/>
                        <a:ea typeface="Montserrat"/>
                        <a:cs typeface="Montserrat"/>
                        <a:sym typeface="Montserrat"/>
                      </a:endParaRPr>
                    </a:p>
                  </a:txBody>
                  <a:tcPr marT="19925" marB="0" marR="0" marL="0"/>
                </a:tc>
                <a:tc>
                  <a:txBody>
                    <a:bodyPr/>
                    <a:lstStyle/>
                    <a:p>
                      <a:pPr indent="0" lvl="0" marL="0" marR="0" rtl="0" algn="l">
                        <a:lnSpc>
                          <a:spcPct val="100000"/>
                        </a:lnSpc>
                        <a:spcBef>
                          <a:spcPts val="0"/>
                        </a:spcBef>
                        <a:spcAft>
                          <a:spcPts val="0"/>
                        </a:spcAft>
                        <a:buClr>
                          <a:srgbClr val="000000"/>
                        </a:buClr>
                        <a:buSzPts val="500"/>
                        <a:buFont typeface="Arial"/>
                        <a:buNone/>
                      </a:pPr>
                      <a:r>
                        <a:t/>
                      </a:r>
                      <a:endParaRPr sz="500" u="none" cap="none" strike="noStrike">
                        <a:latin typeface="Montserrat"/>
                        <a:ea typeface="Montserrat"/>
                        <a:cs typeface="Montserrat"/>
                        <a:sym typeface="Montserrat"/>
                      </a:endParaRPr>
                    </a:p>
                  </a:txBody>
                  <a:tcPr marT="0"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Adama</a:t>
                      </a:r>
                      <a:endParaRPr sz="500" u="none" cap="none" strike="noStrike">
                        <a:latin typeface="Montserrat"/>
                        <a:ea typeface="Montserrat"/>
                        <a:cs typeface="Montserrat"/>
                        <a:sym typeface="Montserrat"/>
                      </a:endParaRPr>
                    </a:p>
                  </a:txBody>
                  <a:tcPr marT="19925"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Independent Pet</a:t>
                      </a:r>
                      <a:endParaRPr sz="500" u="none" cap="none" strike="noStrike">
                        <a:latin typeface="Montserrat"/>
                        <a:ea typeface="Montserrat"/>
                        <a:cs typeface="Montserrat"/>
                        <a:sym typeface="Montserrat"/>
                      </a:endParaRPr>
                    </a:p>
                  </a:txBody>
                  <a:tcPr marT="19925"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Fourkites</a:t>
                      </a:r>
                      <a:endParaRPr sz="500" u="none" cap="none" strike="noStrike">
                        <a:latin typeface="Montserrat"/>
                        <a:ea typeface="Montserrat"/>
                        <a:cs typeface="Montserrat"/>
                        <a:sym typeface="Montserrat"/>
                      </a:endParaRPr>
                    </a:p>
                  </a:txBody>
                  <a:tcPr marT="19925" marB="0" marR="0" marL="0"/>
                </a:tc>
                <a:tc>
                  <a:txBody>
                    <a:bodyPr/>
                    <a:lstStyle/>
                    <a:p>
                      <a:pPr indent="0" lvl="0" marL="0" marR="0" rtl="0" algn="l">
                        <a:lnSpc>
                          <a:spcPct val="100000"/>
                        </a:lnSpc>
                        <a:spcBef>
                          <a:spcPts val="0"/>
                        </a:spcBef>
                        <a:spcAft>
                          <a:spcPts val="0"/>
                        </a:spcAft>
                        <a:buClr>
                          <a:srgbClr val="000000"/>
                        </a:buClr>
                        <a:buSzPts val="500"/>
                        <a:buFont typeface="Arial"/>
                        <a:buNone/>
                      </a:pPr>
                      <a:r>
                        <a:t/>
                      </a:r>
                      <a:endParaRPr sz="500" u="none" cap="none" strike="noStrike">
                        <a:latin typeface="Montserrat"/>
                        <a:ea typeface="Montserrat"/>
                        <a:cs typeface="Montserrat"/>
                        <a:sym typeface="Montserrat"/>
                      </a:endParaRPr>
                    </a:p>
                  </a:txBody>
                  <a:tcPr marT="0" marB="0" marR="0" marL="0"/>
                </a:tc>
              </a:tr>
              <a:tr h="114275">
                <a:tc>
                  <a:txBody>
                    <a:bodyPr/>
                    <a:lstStyle/>
                    <a:p>
                      <a:pPr indent="0" lvl="0" marL="12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CareDx Inc.</a:t>
                      </a:r>
                      <a:endParaRPr sz="500" u="none" cap="none" strike="noStrike">
                        <a:latin typeface="Montserrat"/>
                        <a:ea typeface="Montserrat"/>
                        <a:cs typeface="Montserrat"/>
                        <a:sym typeface="Montserrat"/>
                      </a:endParaRPr>
                    </a:p>
                  </a:txBody>
                  <a:tcPr marT="19925"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Motorola Solutions Inc</a:t>
                      </a:r>
                      <a:endParaRPr sz="500" u="none" cap="none" strike="noStrike">
                        <a:latin typeface="Montserrat"/>
                        <a:ea typeface="Montserrat"/>
                        <a:cs typeface="Montserrat"/>
                        <a:sym typeface="Montserrat"/>
                      </a:endParaRPr>
                    </a:p>
                  </a:txBody>
                  <a:tcPr marT="19925"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Education</a:t>
                      </a:r>
                      <a:endParaRPr sz="500" u="none" cap="none" strike="noStrike">
                        <a:latin typeface="Montserrat"/>
                        <a:ea typeface="Montserrat"/>
                        <a:cs typeface="Montserrat"/>
                        <a:sym typeface="Montserrat"/>
                      </a:endParaRPr>
                    </a:p>
                  </a:txBody>
                  <a:tcPr marT="19925" marB="0" marR="0" marL="0"/>
                </a:tc>
                <a:tc>
                  <a:txBody>
                    <a:bodyPr/>
                    <a:lstStyle/>
                    <a:p>
                      <a:pPr indent="0" lvl="0" marL="0" marR="0" rtl="0" algn="l">
                        <a:lnSpc>
                          <a:spcPct val="100000"/>
                        </a:lnSpc>
                        <a:spcBef>
                          <a:spcPts val="0"/>
                        </a:spcBef>
                        <a:spcAft>
                          <a:spcPts val="0"/>
                        </a:spcAft>
                        <a:buClr>
                          <a:srgbClr val="000000"/>
                        </a:buClr>
                        <a:buSzPts val="500"/>
                        <a:buFont typeface="Arial"/>
                        <a:buNone/>
                      </a:pPr>
                      <a:r>
                        <a:t/>
                      </a:r>
                      <a:endParaRPr sz="500" u="none" cap="none" strike="noStrike">
                        <a:latin typeface="Montserrat"/>
                        <a:ea typeface="Montserrat"/>
                        <a:cs typeface="Montserrat"/>
                        <a:sym typeface="Montserrat"/>
                      </a:endParaRPr>
                    </a:p>
                  </a:txBody>
                  <a:tcPr marT="0"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E.L.F Cosmetics</a:t>
                      </a:r>
                      <a:endParaRPr sz="500" u="none" cap="none" strike="noStrike">
                        <a:latin typeface="Montserrat"/>
                        <a:ea typeface="Montserrat"/>
                        <a:cs typeface="Montserrat"/>
                        <a:sym typeface="Montserrat"/>
                      </a:endParaRPr>
                    </a:p>
                  </a:txBody>
                  <a:tcPr marT="19925"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Partners</a:t>
                      </a:r>
                      <a:endParaRPr sz="500" u="none" cap="none" strike="noStrike">
                        <a:latin typeface="Montserrat"/>
                        <a:ea typeface="Montserrat"/>
                        <a:cs typeface="Montserrat"/>
                        <a:sym typeface="Montserrat"/>
                      </a:endParaRPr>
                    </a:p>
                  </a:txBody>
                  <a:tcPr marT="19925" marB="0" marR="0" marL="0"/>
                </a:tc>
                <a:tc>
                  <a:txBody>
                    <a:bodyPr/>
                    <a:lstStyle/>
                    <a:p>
                      <a:pPr indent="0" lvl="0" marL="139700" marR="0" rtl="0" algn="l">
                        <a:lnSpc>
                          <a:spcPct val="100000"/>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Lynnco Supply Chain</a:t>
                      </a:r>
                      <a:endParaRPr sz="500" u="none" cap="none" strike="noStrike">
                        <a:latin typeface="Montserrat"/>
                        <a:ea typeface="Montserrat"/>
                        <a:cs typeface="Montserrat"/>
                        <a:sym typeface="Montserrat"/>
                      </a:endParaRPr>
                    </a:p>
                  </a:txBody>
                  <a:tcPr marT="19925" marB="0" marR="0" marL="0"/>
                </a:tc>
                <a:tc>
                  <a:txBody>
                    <a:bodyPr/>
                    <a:lstStyle/>
                    <a:p>
                      <a:pPr indent="0" lvl="0" marL="0" marR="0" rtl="0" algn="l">
                        <a:lnSpc>
                          <a:spcPct val="100000"/>
                        </a:lnSpc>
                        <a:spcBef>
                          <a:spcPts val="0"/>
                        </a:spcBef>
                        <a:spcAft>
                          <a:spcPts val="0"/>
                        </a:spcAft>
                        <a:buClr>
                          <a:srgbClr val="000000"/>
                        </a:buClr>
                        <a:buSzPts val="500"/>
                        <a:buFont typeface="Arial"/>
                        <a:buNone/>
                      </a:pPr>
                      <a:r>
                        <a:t/>
                      </a:r>
                      <a:endParaRPr sz="500" u="none" cap="none" strike="noStrike">
                        <a:latin typeface="Montserrat"/>
                        <a:ea typeface="Montserrat"/>
                        <a:cs typeface="Montserrat"/>
                        <a:sym typeface="Montserrat"/>
                      </a:endParaRPr>
                    </a:p>
                  </a:txBody>
                  <a:tcPr marT="0" marB="0" marR="0" marL="0"/>
                </a:tc>
              </a:tr>
              <a:tr h="94400">
                <a:tc>
                  <a:txBody>
                    <a:bodyPr/>
                    <a:lstStyle/>
                    <a:p>
                      <a:pPr indent="0" lvl="0" marL="12700" marR="0" rtl="0" algn="l">
                        <a:lnSpc>
                          <a:spcPct val="113333"/>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Total Med</a:t>
                      </a:r>
                      <a:endParaRPr sz="500" u="none" cap="none" strike="noStrike">
                        <a:latin typeface="Montserrat"/>
                        <a:ea typeface="Montserrat"/>
                        <a:cs typeface="Montserrat"/>
                        <a:sym typeface="Montserrat"/>
                      </a:endParaRPr>
                    </a:p>
                  </a:txBody>
                  <a:tcPr marT="19925" marB="0" marR="0" marL="0"/>
                </a:tc>
                <a:tc>
                  <a:txBody>
                    <a:bodyPr/>
                    <a:lstStyle/>
                    <a:p>
                      <a:pPr indent="0" lvl="0" marL="139700" marR="0" rtl="0" algn="l">
                        <a:lnSpc>
                          <a:spcPct val="113333"/>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Cutera</a:t>
                      </a:r>
                      <a:endParaRPr sz="500" u="none" cap="none" strike="noStrike">
                        <a:latin typeface="Montserrat"/>
                        <a:ea typeface="Montserrat"/>
                        <a:cs typeface="Montserrat"/>
                        <a:sym typeface="Montserrat"/>
                      </a:endParaRPr>
                    </a:p>
                  </a:txBody>
                  <a:tcPr marT="19925" marB="0" marR="0" marL="0"/>
                </a:tc>
                <a:tc>
                  <a:txBody>
                    <a:bodyPr/>
                    <a:lstStyle/>
                    <a:p>
                      <a:pPr indent="0" lvl="0" marL="139700" marR="0" rtl="0" algn="l">
                        <a:lnSpc>
                          <a:spcPct val="113333"/>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Pandora</a:t>
                      </a:r>
                      <a:endParaRPr sz="500" u="none" cap="none" strike="noStrike">
                        <a:latin typeface="Montserrat"/>
                        <a:ea typeface="Montserrat"/>
                        <a:cs typeface="Montserrat"/>
                        <a:sym typeface="Montserrat"/>
                      </a:endParaRPr>
                    </a:p>
                  </a:txBody>
                  <a:tcPr marT="19925" marB="0" marR="0" marL="0"/>
                </a:tc>
                <a:tc>
                  <a:txBody>
                    <a:bodyPr/>
                    <a:lstStyle/>
                    <a:p>
                      <a:pPr indent="0" lvl="0" marL="0" marR="0" rtl="0" algn="l">
                        <a:lnSpc>
                          <a:spcPct val="100000"/>
                        </a:lnSpc>
                        <a:spcBef>
                          <a:spcPts val="0"/>
                        </a:spcBef>
                        <a:spcAft>
                          <a:spcPts val="0"/>
                        </a:spcAft>
                        <a:buClr>
                          <a:srgbClr val="000000"/>
                        </a:buClr>
                        <a:buSzPts val="500"/>
                        <a:buFont typeface="Arial"/>
                        <a:buNone/>
                      </a:pPr>
                      <a:r>
                        <a:t/>
                      </a:r>
                      <a:endParaRPr sz="500" u="none" cap="none" strike="noStrike">
                        <a:latin typeface="Montserrat"/>
                        <a:ea typeface="Montserrat"/>
                        <a:cs typeface="Montserrat"/>
                        <a:sym typeface="Montserrat"/>
                      </a:endParaRPr>
                    </a:p>
                  </a:txBody>
                  <a:tcPr marT="0" marB="0" marR="0" marL="0"/>
                </a:tc>
                <a:tc>
                  <a:txBody>
                    <a:bodyPr/>
                    <a:lstStyle/>
                    <a:p>
                      <a:pPr indent="0" lvl="0" marL="139700" marR="0" rtl="0" algn="l">
                        <a:lnSpc>
                          <a:spcPct val="113333"/>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Anheuser-Busch</a:t>
                      </a:r>
                      <a:endParaRPr sz="500" u="none" cap="none" strike="noStrike">
                        <a:latin typeface="Montserrat"/>
                        <a:ea typeface="Montserrat"/>
                        <a:cs typeface="Montserrat"/>
                        <a:sym typeface="Montserrat"/>
                      </a:endParaRPr>
                    </a:p>
                  </a:txBody>
                  <a:tcPr marT="19925" marB="0" marR="0" marL="0"/>
                </a:tc>
                <a:tc>
                  <a:txBody>
                    <a:bodyPr/>
                    <a:lstStyle/>
                    <a:p>
                      <a:pPr indent="0" lvl="0" marL="139700" marR="0" rtl="0" algn="l">
                        <a:lnSpc>
                          <a:spcPct val="113333"/>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Choice Hotels</a:t>
                      </a:r>
                      <a:endParaRPr sz="500" u="none" cap="none" strike="noStrike">
                        <a:latin typeface="Montserrat"/>
                        <a:ea typeface="Montserrat"/>
                        <a:cs typeface="Montserrat"/>
                        <a:sym typeface="Montserrat"/>
                      </a:endParaRPr>
                    </a:p>
                  </a:txBody>
                  <a:tcPr marT="19925" marB="0" marR="0" marL="0"/>
                </a:tc>
                <a:tc>
                  <a:txBody>
                    <a:bodyPr/>
                    <a:lstStyle/>
                    <a:p>
                      <a:pPr indent="0" lvl="0" marL="139700" marR="0" rtl="0" algn="l">
                        <a:lnSpc>
                          <a:spcPct val="113333"/>
                        </a:lnSpc>
                        <a:spcBef>
                          <a:spcPts val="0"/>
                        </a:spcBef>
                        <a:spcAft>
                          <a:spcPts val="0"/>
                        </a:spcAft>
                        <a:buClr>
                          <a:srgbClr val="000000"/>
                        </a:buClr>
                        <a:buSzPts val="500"/>
                        <a:buFont typeface="Arial"/>
                        <a:buNone/>
                      </a:pPr>
                      <a:r>
                        <a:rPr lang="en" sz="500" u="none" cap="none" strike="noStrike">
                          <a:solidFill>
                            <a:srgbClr val="4D4D4D"/>
                          </a:solidFill>
                          <a:latin typeface="Montserrat"/>
                          <a:ea typeface="Montserrat"/>
                          <a:cs typeface="Montserrat"/>
                          <a:sym typeface="Montserrat"/>
                        </a:rPr>
                        <a:t>Solutions</a:t>
                      </a:r>
                      <a:endParaRPr sz="500" u="none" cap="none" strike="noStrike">
                        <a:latin typeface="Montserrat"/>
                        <a:ea typeface="Montserrat"/>
                        <a:cs typeface="Montserrat"/>
                        <a:sym typeface="Montserrat"/>
                      </a:endParaRPr>
                    </a:p>
                  </a:txBody>
                  <a:tcPr marT="19925" marB="0" marR="0" marL="0"/>
                </a:tc>
                <a:tc>
                  <a:txBody>
                    <a:bodyPr/>
                    <a:lstStyle/>
                    <a:p>
                      <a:pPr indent="0" lvl="0" marL="0" marR="0" rtl="0" algn="l">
                        <a:lnSpc>
                          <a:spcPct val="100000"/>
                        </a:lnSpc>
                        <a:spcBef>
                          <a:spcPts val="0"/>
                        </a:spcBef>
                        <a:spcAft>
                          <a:spcPts val="0"/>
                        </a:spcAft>
                        <a:buClr>
                          <a:srgbClr val="000000"/>
                        </a:buClr>
                        <a:buSzPts val="500"/>
                        <a:buFont typeface="Arial"/>
                        <a:buNone/>
                      </a:pPr>
                      <a:r>
                        <a:t/>
                      </a:r>
                      <a:endParaRPr sz="500" u="none" cap="none" strike="noStrike">
                        <a:latin typeface="Montserrat"/>
                        <a:ea typeface="Montserrat"/>
                        <a:cs typeface="Montserrat"/>
                        <a:sym typeface="Montserrat"/>
                      </a:endParaRPr>
                    </a:p>
                  </a:txBody>
                  <a:tcPr marT="0" marB="0" marR="0" marL="0"/>
                </a:tc>
              </a:tr>
            </a:tbl>
          </a:graphicData>
        </a:graphic>
      </p:graphicFrame>
      <p:sp>
        <p:nvSpPr>
          <p:cNvPr id="713" name="Google Shape;713;p39"/>
          <p:cNvSpPr/>
          <p:nvPr/>
        </p:nvSpPr>
        <p:spPr>
          <a:xfrm>
            <a:off x="1635644" y="4063046"/>
            <a:ext cx="25136" cy="25136"/>
          </a:xfrm>
          <a:custGeom>
            <a:rect b="b" l="l" r="r" t="t"/>
            <a:pathLst>
              <a:path extrusionOk="0" h="55245" w="55245">
                <a:moveTo>
                  <a:pt x="27341" y="0"/>
                </a:moveTo>
                <a:lnTo>
                  <a:pt x="16697" y="2150"/>
                </a:lnTo>
                <a:lnTo>
                  <a:pt x="8007" y="8013"/>
                </a:lnTo>
                <a:lnTo>
                  <a:pt x="2148" y="16708"/>
                </a:lnTo>
                <a:lnTo>
                  <a:pt x="0" y="27354"/>
                </a:lnTo>
                <a:lnTo>
                  <a:pt x="2148" y="38007"/>
                </a:lnTo>
                <a:lnTo>
                  <a:pt x="8007" y="46705"/>
                </a:lnTo>
                <a:lnTo>
                  <a:pt x="16697" y="52570"/>
                </a:lnTo>
                <a:lnTo>
                  <a:pt x="27341" y="54720"/>
                </a:lnTo>
                <a:lnTo>
                  <a:pt x="37994" y="52570"/>
                </a:lnTo>
                <a:lnTo>
                  <a:pt x="46693" y="46705"/>
                </a:lnTo>
                <a:lnTo>
                  <a:pt x="52557" y="38007"/>
                </a:lnTo>
                <a:lnTo>
                  <a:pt x="54708" y="27354"/>
                </a:lnTo>
                <a:lnTo>
                  <a:pt x="52557" y="16708"/>
                </a:lnTo>
                <a:lnTo>
                  <a:pt x="46693" y="8013"/>
                </a:lnTo>
                <a:lnTo>
                  <a:pt x="37994" y="2150"/>
                </a:lnTo>
                <a:lnTo>
                  <a:pt x="27341"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14" name="Google Shape;714;p39"/>
          <p:cNvSpPr/>
          <p:nvPr/>
        </p:nvSpPr>
        <p:spPr>
          <a:xfrm>
            <a:off x="1635644" y="4176103"/>
            <a:ext cx="25136" cy="25136"/>
          </a:xfrm>
          <a:custGeom>
            <a:rect b="b" l="l" r="r" t="t"/>
            <a:pathLst>
              <a:path extrusionOk="0" h="55245" w="55245">
                <a:moveTo>
                  <a:pt x="27341" y="0"/>
                </a:moveTo>
                <a:lnTo>
                  <a:pt x="16697" y="2150"/>
                </a:lnTo>
                <a:lnTo>
                  <a:pt x="8007" y="8013"/>
                </a:lnTo>
                <a:lnTo>
                  <a:pt x="2148" y="16708"/>
                </a:lnTo>
                <a:lnTo>
                  <a:pt x="0" y="27354"/>
                </a:lnTo>
                <a:lnTo>
                  <a:pt x="2148" y="38007"/>
                </a:lnTo>
                <a:lnTo>
                  <a:pt x="8007" y="46705"/>
                </a:lnTo>
                <a:lnTo>
                  <a:pt x="16697" y="52570"/>
                </a:lnTo>
                <a:lnTo>
                  <a:pt x="27341" y="54720"/>
                </a:lnTo>
                <a:lnTo>
                  <a:pt x="37994" y="52570"/>
                </a:lnTo>
                <a:lnTo>
                  <a:pt x="46693" y="46705"/>
                </a:lnTo>
                <a:lnTo>
                  <a:pt x="52557" y="38007"/>
                </a:lnTo>
                <a:lnTo>
                  <a:pt x="54708" y="27354"/>
                </a:lnTo>
                <a:lnTo>
                  <a:pt x="52557" y="16708"/>
                </a:lnTo>
                <a:lnTo>
                  <a:pt x="46693" y="8013"/>
                </a:lnTo>
                <a:lnTo>
                  <a:pt x="37994" y="2150"/>
                </a:lnTo>
                <a:lnTo>
                  <a:pt x="27341"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15" name="Google Shape;715;p39"/>
          <p:cNvSpPr/>
          <p:nvPr/>
        </p:nvSpPr>
        <p:spPr>
          <a:xfrm>
            <a:off x="1635644" y="4289160"/>
            <a:ext cx="25136" cy="25136"/>
          </a:xfrm>
          <a:custGeom>
            <a:rect b="b" l="l" r="r" t="t"/>
            <a:pathLst>
              <a:path extrusionOk="0" h="55245" w="55245">
                <a:moveTo>
                  <a:pt x="27341" y="0"/>
                </a:moveTo>
                <a:lnTo>
                  <a:pt x="16697" y="2150"/>
                </a:lnTo>
                <a:lnTo>
                  <a:pt x="8007" y="8013"/>
                </a:lnTo>
                <a:lnTo>
                  <a:pt x="2148" y="16708"/>
                </a:lnTo>
                <a:lnTo>
                  <a:pt x="0" y="27354"/>
                </a:lnTo>
                <a:lnTo>
                  <a:pt x="2148" y="38007"/>
                </a:lnTo>
                <a:lnTo>
                  <a:pt x="8007" y="46705"/>
                </a:lnTo>
                <a:lnTo>
                  <a:pt x="16697" y="52570"/>
                </a:lnTo>
                <a:lnTo>
                  <a:pt x="27341" y="54720"/>
                </a:lnTo>
                <a:lnTo>
                  <a:pt x="37994" y="52570"/>
                </a:lnTo>
                <a:lnTo>
                  <a:pt x="46693" y="46705"/>
                </a:lnTo>
                <a:lnTo>
                  <a:pt x="52557" y="38007"/>
                </a:lnTo>
                <a:lnTo>
                  <a:pt x="54708" y="27354"/>
                </a:lnTo>
                <a:lnTo>
                  <a:pt x="52557" y="16708"/>
                </a:lnTo>
                <a:lnTo>
                  <a:pt x="46693" y="8013"/>
                </a:lnTo>
                <a:lnTo>
                  <a:pt x="37994" y="2150"/>
                </a:lnTo>
                <a:lnTo>
                  <a:pt x="27341"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16" name="Google Shape;716;p39"/>
          <p:cNvSpPr/>
          <p:nvPr/>
        </p:nvSpPr>
        <p:spPr>
          <a:xfrm>
            <a:off x="1635644" y="4402213"/>
            <a:ext cx="25136" cy="25136"/>
          </a:xfrm>
          <a:custGeom>
            <a:rect b="b" l="l" r="r" t="t"/>
            <a:pathLst>
              <a:path extrusionOk="0" h="55245" w="55245">
                <a:moveTo>
                  <a:pt x="27341" y="0"/>
                </a:moveTo>
                <a:lnTo>
                  <a:pt x="16697" y="2152"/>
                </a:lnTo>
                <a:lnTo>
                  <a:pt x="8007" y="8019"/>
                </a:lnTo>
                <a:lnTo>
                  <a:pt x="2148" y="16718"/>
                </a:lnTo>
                <a:lnTo>
                  <a:pt x="0" y="27366"/>
                </a:lnTo>
                <a:lnTo>
                  <a:pt x="2148" y="38014"/>
                </a:lnTo>
                <a:lnTo>
                  <a:pt x="8007" y="46713"/>
                </a:lnTo>
                <a:lnTo>
                  <a:pt x="16697" y="52581"/>
                </a:lnTo>
                <a:lnTo>
                  <a:pt x="27341" y="54733"/>
                </a:lnTo>
                <a:lnTo>
                  <a:pt x="37994" y="52581"/>
                </a:lnTo>
                <a:lnTo>
                  <a:pt x="46693" y="46713"/>
                </a:lnTo>
                <a:lnTo>
                  <a:pt x="52557" y="38014"/>
                </a:lnTo>
                <a:lnTo>
                  <a:pt x="54708" y="27366"/>
                </a:lnTo>
                <a:lnTo>
                  <a:pt x="52557" y="16718"/>
                </a:lnTo>
                <a:lnTo>
                  <a:pt x="46693" y="8019"/>
                </a:lnTo>
                <a:lnTo>
                  <a:pt x="37994" y="2152"/>
                </a:lnTo>
                <a:lnTo>
                  <a:pt x="27341"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17" name="Google Shape;717;p39"/>
          <p:cNvSpPr/>
          <p:nvPr/>
        </p:nvSpPr>
        <p:spPr>
          <a:xfrm>
            <a:off x="1635644" y="4515276"/>
            <a:ext cx="25136" cy="25136"/>
          </a:xfrm>
          <a:custGeom>
            <a:rect b="b" l="l" r="r" t="t"/>
            <a:pathLst>
              <a:path extrusionOk="0" h="55245" w="55245">
                <a:moveTo>
                  <a:pt x="27341" y="0"/>
                </a:moveTo>
                <a:lnTo>
                  <a:pt x="16697" y="2152"/>
                </a:lnTo>
                <a:lnTo>
                  <a:pt x="8007" y="8019"/>
                </a:lnTo>
                <a:lnTo>
                  <a:pt x="2148" y="16718"/>
                </a:lnTo>
                <a:lnTo>
                  <a:pt x="0" y="27366"/>
                </a:lnTo>
                <a:lnTo>
                  <a:pt x="2148" y="38014"/>
                </a:lnTo>
                <a:lnTo>
                  <a:pt x="8007" y="46713"/>
                </a:lnTo>
                <a:lnTo>
                  <a:pt x="16697" y="52581"/>
                </a:lnTo>
                <a:lnTo>
                  <a:pt x="27341" y="54733"/>
                </a:lnTo>
                <a:lnTo>
                  <a:pt x="37994" y="52581"/>
                </a:lnTo>
                <a:lnTo>
                  <a:pt x="46693" y="46713"/>
                </a:lnTo>
                <a:lnTo>
                  <a:pt x="52557" y="38014"/>
                </a:lnTo>
                <a:lnTo>
                  <a:pt x="54708" y="27366"/>
                </a:lnTo>
                <a:lnTo>
                  <a:pt x="52557" y="16718"/>
                </a:lnTo>
                <a:lnTo>
                  <a:pt x="46693" y="8019"/>
                </a:lnTo>
                <a:lnTo>
                  <a:pt x="37994" y="2152"/>
                </a:lnTo>
                <a:lnTo>
                  <a:pt x="27341"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18" name="Google Shape;718;p39"/>
          <p:cNvSpPr/>
          <p:nvPr/>
        </p:nvSpPr>
        <p:spPr>
          <a:xfrm>
            <a:off x="1635644" y="4628332"/>
            <a:ext cx="25136" cy="25136"/>
          </a:xfrm>
          <a:custGeom>
            <a:rect b="b" l="l" r="r" t="t"/>
            <a:pathLst>
              <a:path extrusionOk="0" h="55245" w="55245">
                <a:moveTo>
                  <a:pt x="27341" y="0"/>
                </a:moveTo>
                <a:lnTo>
                  <a:pt x="16697" y="2152"/>
                </a:lnTo>
                <a:lnTo>
                  <a:pt x="8007" y="8019"/>
                </a:lnTo>
                <a:lnTo>
                  <a:pt x="2148" y="16718"/>
                </a:lnTo>
                <a:lnTo>
                  <a:pt x="0" y="27366"/>
                </a:lnTo>
                <a:lnTo>
                  <a:pt x="2148" y="38012"/>
                </a:lnTo>
                <a:lnTo>
                  <a:pt x="8007" y="46707"/>
                </a:lnTo>
                <a:lnTo>
                  <a:pt x="16697" y="52570"/>
                </a:lnTo>
                <a:lnTo>
                  <a:pt x="27341" y="54720"/>
                </a:lnTo>
                <a:lnTo>
                  <a:pt x="37994" y="52570"/>
                </a:lnTo>
                <a:lnTo>
                  <a:pt x="46693" y="46707"/>
                </a:lnTo>
                <a:lnTo>
                  <a:pt x="52557" y="38012"/>
                </a:lnTo>
                <a:lnTo>
                  <a:pt x="54708" y="27366"/>
                </a:lnTo>
                <a:lnTo>
                  <a:pt x="52557" y="16718"/>
                </a:lnTo>
                <a:lnTo>
                  <a:pt x="46693" y="8019"/>
                </a:lnTo>
                <a:lnTo>
                  <a:pt x="37994" y="2152"/>
                </a:lnTo>
                <a:lnTo>
                  <a:pt x="27341"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19" name="Google Shape;719;p39"/>
          <p:cNvSpPr/>
          <p:nvPr/>
        </p:nvSpPr>
        <p:spPr>
          <a:xfrm>
            <a:off x="1635644" y="4741391"/>
            <a:ext cx="25136" cy="25136"/>
          </a:xfrm>
          <a:custGeom>
            <a:rect b="b" l="l" r="r" t="t"/>
            <a:pathLst>
              <a:path extrusionOk="0" h="55245" w="55245">
                <a:moveTo>
                  <a:pt x="27341" y="0"/>
                </a:moveTo>
                <a:lnTo>
                  <a:pt x="16697" y="2150"/>
                </a:lnTo>
                <a:lnTo>
                  <a:pt x="8007" y="8014"/>
                </a:lnTo>
                <a:lnTo>
                  <a:pt x="2148" y="16713"/>
                </a:lnTo>
                <a:lnTo>
                  <a:pt x="0" y="27366"/>
                </a:lnTo>
                <a:lnTo>
                  <a:pt x="2148" y="38012"/>
                </a:lnTo>
                <a:lnTo>
                  <a:pt x="8007" y="46707"/>
                </a:lnTo>
                <a:lnTo>
                  <a:pt x="16697" y="52570"/>
                </a:lnTo>
                <a:lnTo>
                  <a:pt x="27341" y="54720"/>
                </a:lnTo>
                <a:lnTo>
                  <a:pt x="37994" y="52570"/>
                </a:lnTo>
                <a:lnTo>
                  <a:pt x="46693" y="46707"/>
                </a:lnTo>
                <a:lnTo>
                  <a:pt x="52557" y="38012"/>
                </a:lnTo>
                <a:lnTo>
                  <a:pt x="54708" y="27366"/>
                </a:lnTo>
                <a:lnTo>
                  <a:pt x="52557" y="16713"/>
                </a:lnTo>
                <a:lnTo>
                  <a:pt x="46693" y="8014"/>
                </a:lnTo>
                <a:lnTo>
                  <a:pt x="37994" y="2150"/>
                </a:lnTo>
                <a:lnTo>
                  <a:pt x="27341"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50 Layout">
  <p:cSld name="OBJECT_1_9">
    <p:spTree>
      <p:nvGrpSpPr>
        <p:cNvPr id="720" name="Shape 720"/>
        <p:cNvGrpSpPr/>
        <p:nvPr/>
      </p:nvGrpSpPr>
      <p:grpSpPr>
        <a:xfrm>
          <a:off x="0" y="0"/>
          <a:ext cx="0" cy="0"/>
          <a:chOff x="0" y="0"/>
          <a:chExt cx="0" cy="0"/>
        </a:xfrm>
      </p:grpSpPr>
      <p:sp>
        <p:nvSpPr>
          <p:cNvPr id="721" name="Google Shape;721;p40"/>
          <p:cNvSpPr txBox="1"/>
          <p:nvPr>
            <p:ph idx="12" type="sldNum"/>
          </p:nvPr>
        </p:nvSpPr>
        <p:spPr>
          <a:xfrm>
            <a:off x="6583681" y="4783455"/>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722" name="Google Shape;722;p40"/>
          <p:cNvSpPr/>
          <p:nvPr/>
        </p:nvSpPr>
        <p:spPr>
          <a:xfrm>
            <a:off x="4572000" y="0"/>
            <a:ext cx="4572000" cy="51432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Montserrat"/>
              <a:ea typeface="Montserrat"/>
              <a:cs typeface="Montserrat"/>
              <a:sym typeface="Montserrat"/>
            </a:endParaRPr>
          </a:p>
        </p:txBody>
      </p:sp>
      <p:sp>
        <p:nvSpPr>
          <p:cNvPr id="723" name="Google Shape;723;p40"/>
          <p:cNvSpPr/>
          <p:nvPr/>
        </p:nvSpPr>
        <p:spPr>
          <a:xfrm>
            <a:off x="4624327" y="0"/>
            <a:ext cx="4519800" cy="3185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Montserrat"/>
              <a:ea typeface="Montserrat"/>
              <a:cs typeface="Montserrat"/>
              <a:sym typeface="Montserra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1" name="Shape 31"/>
        <p:cNvGrpSpPr/>
        <p:nvPr/>
      </p:nvGrpSpPr>
      <p:grpSpPr>
        <a:xfrm>
          <a:off x="0" y="0"/>
          <a:ext cx="0" cy="0"/>
          <a:chOff x="0" y="0"/>
          <a:chExt cx="0" cy="0"/>
        </a:xfrm>
      </p:grpSpPr>
      <p:sp>
        <p:nvSpPr>
          <p:cNvPr id="32" name="Google Shape;32;p5"/>
          <p:cNvSpPr txBox="1"/>
          <p:nvPr>
            <p:ph type="title"/>
          </p:nvPr>
        </p:nvSpPr>
        <p:spPr>
          <a:xfrm>
            <a:off x="457188" y="348199"/>
            <a:ext cx="5433000" cy="457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900"/>
              <a:buNone/>
              <a:defRPr b="1" i="0" sz="2900">
                <a:solidFill>
                  <a:srgbClr val="3567C7"/>
                </a:solidFill>
                <a:latin typeface="Verdana"/>
                <a:ea typeface="Verdana"/>
                <a:cs typeface="Verdana"/>
                <a:sym typeface="Verdana"/>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33" name="Google Shape;33;p5"/>
          <p:cNvSpPr txBox="1"/>
          <p:nvPr>
            <p:ph idx="1" type="body"/>
          </p:nvPr>
        </p:nvSpPr>
        <p:spPr>
          <a:xfrm>
            <a:off x="157577" y="1700466"/>
            <a:ext cx="5511000" cy="1040400"/>
          </a:xfrm>
          <a:prstGeom prst="rect">
            <a:avLst/>
          </a:prstGeom>
          <a:noFill/>
          <a:ln>
            <a:noFill/>
          </a:ln>
        </p:spPr>
        <p:txBody>
          <a:bodyPr anchorCtr="0" anchor="t" bIns="0" lIns="0" spcFirstLastPara="1" rIns="0" wrap="square" tIns="0">
            <a:noAutofit/>
          </a:bodyPr>
          <a:lstStyle>
            <a:lvl1pPr indent="-228600" lvl="0" marL="457200" algn="l">
              <a:lnSpc>
                <a:spcPct val="150000"/>
              </a:lnSpc>
              <a:spcBef>
                <a:spcPts val="0"/>
              </a:spcBef>
              <a:spcAft>
                <a:spcPts val="0"/>
              </a:spcAft>
              <a:buSzPts val="1800"/>
              <a:buNone/>
              <a:defRPr b="1" i="0" sz="6800">
                <a:solidFill>
                  <a:schemeClr val="lt1"/>
                </a:solidFill>
                <a:latin typeface="Verdana"/>
                <a:ea typeface="Verdana"/>
                <a:cs typeface="Verdana"/>
                <a:sym typeface="Verdana"/>
              </a:defRPr>
            </a:lvl1pPr>
            <a:lvl2pPr indent="-228600" lvl="1" marL="914400" algn="l">
              <a:lnSpc>
                <a:spcPct val="150000"/>
              </a:lnSpc>
              <a:spcBef>
                <a:spcPts val="0"/>
              </a:spcBef>
              <a:spcAft>
                <a:spcPts val="0"/>
              </a:spcAft>
              <a:buSzPts val="600"/>
              <a:buNone/>
              <a:defRPr/>
            </a:lvl2pPr>
            <a:lvl3pPr indent="-228600" lvl="2" marL="1371600" algn="l">
              <a:lnSpc>
                <a:spcPct val="150000"/>
              </a:lnSpc>
              <a:spcBef>
                <a:spcPts val="0"/>
              </a:spcBef>
              <a:spcAft>
                <a:spcPts val="0"/>
              </a:spcAft>
              <a:buSzPts val="600"/>
              <a:buNone/>
              <a:defRPr/>
            </a:lvl3pPr>
            <a:lvl4pPr indent="-228600" lvl="3" marL="1828800" algn="l">
              <a:lnSpc>
                <a:spcPct val="150000"/>
              </a:lnSpc>
              <a:spcBef>
                <a:spcPts val="0"/>
              </a:spcBef>
              <a:spcAft>
                <a:spcPts val="0"/>
              </a:spcAft>
              <a:buSzPts val="600"/>
              <a:buNone/>
              <a:defRPr/>
            </a:lvl4pPr>
            <a:lvl5pPr indent="-228600" lvl="4" marL="2286000" algn="l">
              <a:lnSpc>
                <a:spcPct val="150000"/>
              </a:lnSpc>
              <a:spcBef>
                <a:spcPts val="0"/>
              </a:spcBef>
              <a:spcAft>
                <a:spcPts val="0"/>
              </a:spcAft>
              <a:buSzPts val="600"/>
              <a:buNone/>
              <a:defRPr/>
            </a:lvl5pPr>
            <a:lvl6pPr indent="-228600" lvl="5" marL="2743200" algn="l">
              <a:lnSpc>
                <a:spcPct val="150000"/>
              </a:lnSpc>
              <a:spcBef>
                <a:spcPts val="0"/>
              </a:spcBef>
              <a:spcAft>
                <a:spcPts val="0"/>
              </a:spcAft>
              <a:buSzPts val="600"/>
              <a:buNone/>
              <a:defRPr/>
            </a:lvl6pPr>
            <a:lvl7pPr indent="-228600" lvl="6" marL="3200400" algn="l">
              <a:lnSpc>
                <a:spcPct val="150000"/>
              </a:lnSpc>
              <a:spcBef>
                <a:spcPts val="0"/>
              </a:spcBef>
              <a:spcAft>
                <a:spcPts val="0"/>
              </a:spcAft>
              <a:buSzPts val="600"/>
              <a:buNone/>
              <a:defRPr/>
            </a:lvl7pPr>
            <a:lvl8pPr indent="-228600" lvl="7" marL="3657600" algn="l">
              <a:lnSpc>
                <a:spcPct val="150000"/>
              </a:lnSpc>
              <a:spcBef>
                <a:spcPts val="0"/>
              </a:spcBef>
              <a:spcAft>
                <a:spcPts val="0"/>
              </a:spcAft>
              <a:buSzPts val="600"/>
              <a:buNone/>
              <a:defRPr/>
            </a:lvl8pPr>
            <a:lvl9pPr indent="-228600" lvl="8" marL="4114800" algn="l">
              <a:lnSpc>
                <a:spcPct val="150000"/>
              </a:lnSpc>
              <a:spcBef>
                <a:spcPts val="0"/>
              </a:spcBef>
              <a:spcAft>
                <a:spcPts val="0"/>
              </a:spcAft>
              <a:buSzPts val="600"/>
              <a:buNone/>
              <a:defRPr/>
            </a:lvl9pPr>
          </a:lstStyle>
          <a:p/>
        </p:txBody>
      </p:sp>
      <p:sp>
        <p:nvSpPr>
          <p:cNvPr id="34" name="Google Shape;34;p5"/>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 name="Google Shape;35;p5"/>
          <p:cNvSpPr txBox="1"/>
          <p:nvPr>
            <p:ph idx="10" type="dt"/>
          </p:nvPr>
        </p:nvSpPr>
        <p:spPr>
          <a:xfrm>
            <a:off x="457200" y="4783455"/>
            <a:ext cx="2103120" cy="257175"/>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 name="Google Shape;36;p5"/>
          <p:cNvSpPr txBox="1"/>
          <p:nvPr>
            <p:ph idx="12" type="sldNum"/>
          </p:nvPr>
        </p:nvSpPr>
        <p:spPr>
          <a:xfrm>
            <a:off x="6583681" y="4783455"/>
            <a:ext cx="2103120" cy="257175"/>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2">
    <p:spTree>
      <p:nvGrpSpPr>
        <p:cNvPr id="724" name="Shape 724"/>
        <p:cNvGrpSpPr/>
        <p:nvPr/>
      </p:nvGrpSpPr>
      <p:grpSpPr>
        <a:xfrm>
          <a:off x="0" y="0"/>
          <a:ext cx="0" cy="0"/>
          <a:chOff x="0" y="0"/>
          <a:chExt cx="0" cy="0"/>
        </a:xfrm>
      </p:grpSpPr>
      <p:pic>
        <p:nvPicPr>
          <p:cNvPr id="725" name="Google Shape;725;p41"/>
          <p:cNvPicPr preferRelativeResize="0"/>
          <p:nvPr/>
        </p:nvPicPr>
        <p:blipFill rotWithShape="1">
          <a:blip r:embed="rId2">
            <a:alphaModFix/>
          </a:blip>
          <a:srcRect b="0" l="0" r="0" t="0"/>
          <a:stretch/>
        </p:blipFill>
        <p:spPr>
          <a:xfrm>
            <a:off x="0" y="-12"/>
            <a:ext cx="9144000" cy="5143500"/>
          </a:xfrm>
          <a:prstGeom prst="rect">
            <a:avLst/>
          </a:prstGeom>
          <a:noFill/>
          <a:ln>
            <a:noFill/>
          </a:ln>
        </p:spPr>
      </p:pic>
      <p:sp>
        <p:nvSpPr>
          <p:cNvPr id="726" name="Google Shape;726;p41"/>
          <p:cNvSpPr/>
          <p:nvPr/>
        </p:nvSpPr>
        <p:spPr>
          <a:xfrm>
            <a:off x="4772694" y="539846"/>
            <a:ext cx="4372591" cy="4605465"/>
          </a:xfrm>
          <a:custGeom>
            <a:rect b="b" l="l" r="r" t="t"/>
            <a:pathLst>
              <a:path extrusionOk="0" h="10121900" w="9610090">
                <a:moveTo>
                  <a:pt x="9610048" y="0"/>
                </a:moveTo>
                <a:lnTo>
                  <a:pt x="726738" y="0"/>
                </a:lnTo>
                <a:lnTo>
                  <a:pt x="678956" y="1545"/>
                </a:lnTo>
                <a:lnTo>
                  <a:pt x="631999" y="6119"/>
                </a:lnTo>
                <a:lnTo>
                  <a:pt x="585963" y="13624"/>
                </a:lnTo>
                <a:lnTo>
                  <a:pt x="540944" y="23966"/>
                </a:lnTo>
                <a:lnTo>
                  <a:pt x="497037" y="37048"/>
                </a:lnTo>
                <a:lnTo>
                  <a:pt x="454339" y="52775"/>
                </a:lnTo>
                <a:lnTo>
                  <a:pt x="412944" y="71051"/>
                </a:lnTo>
                <a:lnTo>
                  <a:pt x="372949" y="91780"/>
                </a:lnTo>
                <a:lnTo>
                  <a:pt x="334449" y="114866"/>
                </a:lnTo>
                <a:lnTo>
                  <a:pt x="297541" y="140214"/>
                </a:lnTo>
                <a:lnTo>
                  <a:pt x="262320" y="167729"/>
                </a:lnTo>
                <a:lnTo>
                  <a:pt x="228882" y="197313"/>
                </a:lnTo>
                <a:lnTo>
                  <a:pt x="197322" y="228872"/>
                </a:lnTo>
                <a:lnTo>
                  <a:pt x="167737" y="262310"/>
                </a:lnTo>
                <a:lnTo>
                  <a:pt x="140222" y="297530"/>
                </a:lnTo>
                <a:lnTo>
                  <a:pt x="114872" y="334438"/>
                </a:lnTo>
                <a:lnTo>
                  <a:pt x="91785" y="372938"/>
                </a:lnTo>
                <a:lnTo>
                  <a:pt x="71055" y="412933"/>
                </a:lnTo>
                <a:lnTo>
                  <a:pt x="52778" y="454328"/>
                </a:lnTo>
                <a:lnTo>
                  <a:pt x="37050" y="497028"/>
                </a:lnTo>
                <a:lnTo>
                  <a:pt x="23967" y="540936"/>
                </a:lnTo>
                <a:lnTo>
                  <a:pt x="13625" y="585956"/>
                </a:lnTo>
                <a:lnTo>
                  <a:pt x="6119" y="631994"/>
                </a:lnTo>
                <a:lnTo>
                  <a:pt x="1545" y="678953"/>
                </a:lnTo>
                <a:lnTo>
                  <a:pt x="0" y="726738"/>
                </a:lnTo>
                <a:lnTo>
                  <a:pt x="0" y="10121559"/>
                </a:lnTo>
                <a:lnTo>
                  <a:pt x="9610048" y="10121559"/>
                </a:lnTo>
                <a:lnTo>
                  <a:pt x="9610048"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Montserrat"/>
              <a:ea typeface="Montserrat"/>
              <a:cs typeface="Montserrat"/>
              <a:sym typeface="Montserrat"/>
            </a:endParaRPr>
          </a:p>
        </p:txBody>
      </p:sp>
      <p:sp>
        <p:nvSpPr>
          <p:cNvPr id="727" name="Google Shape;727;p41"/>
          <p:cNvSpPr/>
          <p:nvPr/>
        </p:nvSpPr>
        <p:spPr>
          <a:xfrm>
            <a:off x="0" y="2275400"/>
            <a:ext cx="130759" cy="874865"/>
          </a:xfrm>
          <a:custGeom>
            <a:rect b="b" l="l" r="r" t="t"/>
            <a:pathLst>
              <a:path extrusionOk="0" h="1922780" w="817244">
                <a:moveTo>
                  <a:pt x="816729" y="0"/>
                </a:moveTo>
                <a:lnTo>
                  <a:pt x="0" y="0"/>
                </a:lnTo>
                <a:lnTo>
                  <a:pt x="0" y="1922454"/>
                </a:lnTo>
                <a:lnTo>
                  <a:pt x="816729" y="1922454"/>
                </a:lnTo>
                <a:lnTo>
                  <a:pt x="816729"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28" name="Google Shape;728;p41"/>
          <p:cNvSpPr txBox="1"/>
          <p:nvPr>
            <p:ph type="title"/>
          </p:nvPr>
        </p:nvSpPr>
        <p:spPr>
          <a:xfrm>
            <a:off x="297275" y="2134300"/>
            <a:ext cx="4308900" cy="534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1900"/>
              <a:buFont typeface="Montserrat"/>
              <a:buNone/>
              <a:defRPr sz="4200">
                <a:solidFill>
                  <a:srgbClr val="FFFFFF"/>
                </a:solidFill>
                <a:latin typeface="Montserrat"/>
                <a:ea typeface="Montserrat"/>
                <a:cs typeface="Montserrat"/>
                <a:sym typeface="Montserrat"/>
              </a:defRPr>
            </a:lvl1pPr>
            <a:lvl2pPr lvl="1"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2pPr>
            <a:lvl3pPr lvl="2"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3pPr>
            <a:lvl4pPr lvl="3"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4pPr>
            <a:lvl5pPr lvl="4"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5pPr>
            <a:lvl6pPr lvl="5"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6pPr>
            <a:lvl7pPr lvl="6"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7pPr>
            <a:lvl8pPr lvl="7"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8pPr>
            <a:lvl9pPr lvl="8" algn="l">
              <a:lnSpc>
                <a:spcPct val="100000"/>
              </a:lnSpc>
              <a:spcBef>
                <a:spcPts val="0"/>
              </a:spcBef>
              <a:spcAft>
                <a:spcPts val="0"/>
              </a:spcAft>
              <a:buClr>
                <a:srgbClr val="FFFFFF"/>
              </a:buClr>
              <a:buSzPts val="1000"/>
              <a:buFont typeface="Montserrat"/>
              <a:buNone/>
              <a:defRPr sz="1200">
                <a:solidFill>
                  <a:srgbClr val="FFFFFF"/>
                </a:solidFill>
                <a:latin typeface="Montserrat"/>
                <a:ea typeface="Montserrat"/>
                <a:cs typeface="Montserrat"/>
                <a:sym typeface="Montserrat"/>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29" name="Shape 729"/>
        <p:cNvGrpSpPr/>
        <p:nvPr/>
      </p:nvGrpSpPr>
      <p:grpSpPr>
        <a:xfrm>
          <a:off x="0" y="0"/>
          <a:ext cx="0" cy="0"/>
          <a:chOff x="0" y="0"/>
          <a:chExt cx="0" cy="0"/>
        </a:xfrm>
      </p:grpSpPr>
      <p:sp>
        <p:nvSpPr>
          <p:cNvPr id="730" name="Google Shape;730;p42"/>
          <p:cNvSpPr txBox="1"/>
          <p:nvPr>
            <p:ph type="title"/>
          </p:nvPr>
        </p:nvSpPr>
        <p:spPr>
          <a:xfrm>
            <a:off x="457188" y="348199"/>
            <a:ext cx="5433000" cy="457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900"/>
              <a:buNone/>
              <a:defRPr b="1" i="0" sz="2900">
                <a:solidFill>
                  <a:srgbClr val="3567C7"/>
                </a:solidFill>
                <a:latin typeface="Verdana"/>
                <a:ea typeface="Verdana"/>
                <a:cs typeface="Verdana"/>
                <a:sym typeface="Verdana"/>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731" name="Google Shape;731;p42"/>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2" name="Google Shape;732;p42"/>
          <p:cNvSpPr txBox="1"/>
          <p:nvPr>
            <p:ph idx="10" type="dt"/>
          </p:nvPr>
        </p:nvSpPr>
        <p:spPr>
          <a:xfrm>
            <a:off x="457200" y="4783455"/>
            <a:ext cx="2103120" cy="257175"/>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3" name="Google Shape;733;p42"/>
          <p:cNvSpPr txBox="1"/>
          <p:nvPr>
            <p:ph idx="12" type="sldNum"/>
          </p:nvPr>
        </p:nvSpPr>
        <p:spPr>
          <a:xfrm>
            <a:off x="6583681" y="4783455"/>
            <a:ext cx="2103120" cy="257175"/>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34" name="Shape 734"/>
        <p:cNvGrpSpPr/>
        <p:nvPr/>
      </p:nvGrpSpPr>
      <p:grpSpPr>
        <a:xfrm>
          <a:off x="0" y="0"/>
          <a:ext cx="0" cy="0"/>
          <a:chOff x="0" y="0"/>
          <a:chExt cx="0" cy="0"/>
        </a:xfrm>
      </p:grpSpPr>
      <p:sp>
        <p:nvSpPr>
          <p:cNvPr id="735" name="Google Shape;735;p43"/>
          <p:cNvSpPr txBox="1"/>
          <p:nvPr>
            <p:ph type="title"/>
          </p:nvPr>
        </p:nvSpPr>
        <p:spPr>
          <a:xfrm>
            <a:off x="457188" y="348199"/>
            <a:ext cx="5433000" cy="457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900"/>
              <a:buNone/>
              <a:defRPr b="1" i="0" sz="2900">
                <a:solidFill>
                  <a:srgbClr val="3567C7"/>
                </a:solidFill>
                <a:latin typeface="Verdana"/>
                <a:ea typeface="Verdana"/>
                <a:cs typeface="Verdana"/>
                <a:sym typeface="Verdana"/>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736" name="Google Shape;736;p43"/>
          <p:cNvSpPr txBox="1"/>
          <p:nvPr>
            <p:ph idx="1" type="body"/>
          </p:nvPr>
        </p:nvSpPr>
        <p:spPr>
          <a:xfrm>
            <a:off x="152400" y="1411605"/>
            <a:ext cx="3977700" cy="3394800"/>
          </a:xfrm>
          <a:prstGeom prst="rect">
            <a:avLst/>
          </a:prstGeom>
          <a:noFill/>
          <a:ln>
            <a:noFill/>
          </a:ln>
        </p:spPr>
        <p:txBody>
          <a:bodyPr anchorCtr="0" anchor="t" bIns="0" lIns="0" spcFirstLastPara="1" rIns="0" wrap="square" tIns="0">
            <a:noAutofit/>
          </a:bodyPr>
          <a:lstStyle>
            <a:lvl1pPr indent="-228600" lvl="0" marL="457200" algn="l">
              <a:lnSpc>
                <a:spcPct val="150000"/>
              </a:lnSpc>
              <a:spcBef>
                <a:spcPts val="0"/>
              </a:spcBef>
              <a:spcAft>
                <a:spcPts val="0"/>
              </a:spcAft>
              <a:buSzPts val="1800"/>
              <a:buNone/>
              <a:defRPr/>
            </a:lvl1pPr>
            <a:lvl2pPr indent="-228600" lvl="1" marL="914400" algn="l">
              <a:lnSpc>
                <a:spcPct val="150000"/>
              </a:lnSpc>
              <a:spcBef>
                <a:spcPts val="0"/>
              </a:spcBef>
              <a:spcAft>
                <a:spcPts val="0"/>
              </a:spcAft>
              <a:buSzPts val="600"/>
              <a:buNone/>
              <a:defRPr/>
            </a:lvl2pPr>
            <a:lvl3pPr indent="-228600" lvl="2" marL="1371600" algn="l">
              <a:lnSpc>
                <a:spcPct val="150000"/>
              </a:lnSpc>
              <a:spcBef>
                <a:spcPts val="0"/>
              </a:spcBef>
              <a:spcAft>
                <a:spcPts val="0"/>
              </a:spcAft>
              <a:buSzPts val="600"/>
              <a:buNone/>
              <a:defRPr/>
            </a:lvl3pPr>
            <a:lvl4pPr indent="-228600" lvl="3" marL="1828800" algn="l">
              <a:lnSpc>
                <a:spcPct val="150000"/>
              </a:lnSpc>
              <a:spcBef>
                <a:spcPts val="0"/>
              </a:spcBef>
              <a:spcAft>
                <a:spcPts val="0"/>
              </a:spcAft>
              <a:buSzPts val="600"/>
              <a:buNone/>
              <a:defRPr/>
            </a:lvl4pPr>
            <a:lvl5pPr indent="-228600" lvl="4" marL="2286000" algn="l">
              <a:lnSpc>
                <a:spcPct val="150000"/>
              </a:lnSpc>
              <a:spcBef>
                <a:spcPts val="0"/>
              </a:spcBef>
              <a:spcAft>
                <a:spcPts val="0"/>
              </a:spcAft>
              <a:buSzPts val="600"/>
              <a:buNone/>
              <a:defRPr/>
            </a:lvl5pPr>
            <a:lvl6pPr indent="-228600" lvl="5" marL="2743200" algn="l">
              <a:lnSpc>
                <a:spcPct val="150000"/>
              </a:lnSpc>
              <a:spcBef>
                <a:spcPts val="0"/>
              </a:spcBef>
              <a:spcAft>
                <a:spcPts val="0"/>
              </a:spcAft>
              <a:buSzPts val="600"/>
              <a:buNone/>
              <a:defRPr/>
            </a:lvl6pPr>
            <a:lvl7pPr indent="-228600" lvl="6" marL="3200400" algn="l">
              <a:lnSpc>
                <a:spcPct val="150000"/>
              </a:lnSpc>
              <a:spcBef>
                <a:spcPts val="0"/>
              </a:spcBef>
              <a:spcAft>
                <a:spcPts val="0"/>
              </a:spcAft>
              <a:buSzPts val="600"/>
              <a:buNone/>
              <a:defRPr/>
            </a:lvl7pPr>
            <a:lvl8pPr indent="-228600" lvl="7" marL="3657600" algn="l">
              <a:lnSpc>
                <a:spcPct val="150000"/>
              </a:lnSpc>
              <a:spcBef>
                <a:spcPts val="0"/>
              </a:spcBef>
              <a:spcAft>
                <a:spcPts val="0"/>
              </a:spcAft>
              <a:buSzPts val="600"/>
              <a:buNone/>
              <a:defRPr/>
            </a:lvl8pPr>
            <a:lvl9pPr indent="-228600" lvl="8" marL="4114800" algn="l">
              <a:lnSpc>
                <a:spcPct val="150000"/>
              </a:lnSpc>
              <a:spcBef>
                <a:spcPts val="0"/>
              </a:spcBef>
              <a:spcAft>
                <a:spcPts val="0"/>
              </a:spcAft>
              <a:buSzPts val="600"/>
              <a:buNone/>
              <a:defRPr/>
            </a:lvl9pPr>
          </a:lstStyle>
          <a:p/>
        </p:txBody>
      </p:sp>
      <p:sp>
        <p:nvSpPr>
          <p:cNvPr id="737" name="Google Shape;737;p43"/>
          <p:cNvSpPr txBox="1"/>
          <p:nvPr>
            <p:ph idx="2" type="body"/>
          </p:nvPr>
        </p:nvSpPr>
        <p:spPr>
          <a:xfrm>
            <a:off x="4404360" y="1411605"/>
            <a:ext cx="3977700" cy="3394800"/>
          </a:xfrm>
          <a:prstGeom prst="rect">
            <a:avLst/>
          </a:prstGeom>
          <a:noFill/>
          <a:ln>
            <a:noFill/>
          </a:ln>
        </p:spPr>
        <p:txBody>
          <a:bodyPr anchorCtr="0" anchor="t" bIns="0" lIns="0" spcFirstLastPara="1" rIns="0" wrap="square" tIns="0">
            <a:noAutofit/>
          </a:bodyPr>
          <a:lstStyle>
            <a:lvl1pPr indent="-228600" lvl="0" marL="457200" algn="l">
              <a:lnSpc>
                <a:spcPct val="150000"/>
              </a:lnSpc>
              <a:spcBef>
                <a:spcPts val="0"/>
              </a:spcBef>
              <a:spcAft>
                <a:spcPts val="0"/>
              </a:spcAft>
              <a:buSzPts val="1800"/>
              <a:buNone/>
              <a:defRPr/>
            </a:lvl1pPr>
            <a:lvl2pPr indent="-228600" lvl="1" marL="914400" algn="l">
              <a:lnSpc>
                <a:spcPct val="150000"/>
              </a:lnSpc>
              <a:spcBef>
                <a:spcPts val="0"/>
              </a:spcBef>
              <a:spcAft>
                <a:spcPts val="0"/>
              </a:spcAft>
              <a:buSzPts val="600"/>
              <a:buNone/>
              <a:defRPr/>
            </a:lvl2pPr>
            <a:lvl3pPr indent="-228600" lvl="2" marL="1371600" algn="l">
              <a:lnSpc>
                <a:spcPct val="150000"/>
              </a:lnSpc>
              <a:spcBef>
                <a:spcPts val="0"/>
              </a:spcBef>
              <a:spcAft>
                <a:spcPts val="0"/>
              </a:spcAft>
              <a:buSzPts val="600"/>
              <a:buNone/>
              <a:defRPr/>
            </a:lvl3pPr>
            <a:lvl4pPr indent="-228600" lvl="3" marL="1828800" algn="l">
              <a:lnSpc>
                <a:spcPct val="150000"/>
              </a:lnSpc>
              <a:spcBef>
                <a:spcPts val="0"/>
              </a:spcBef>
              <a:spcAft>
                <a:spcPts val="0"/>
              </a:spcAft>
              <a:buSzPts val="600"/>
              <a:buNone/>
              <a:defRPr/>
            </a:lvl4pPr>
            <a:lvl5pPr indent="-228600" lvl="4" marL="2286000" algn="l">
              <a:lnSpc>
                <a:spcPct val="150000"/>
              </a:lnSpc>
              <a:spcBef>
                <a:spcPts val="0"/>
              </a:spcBef>
              <a:spcAft>
                <a:spcPts val="0"/>
              </a:spcAft>
              <a:buSzPts val="600"/>
              <a:buNone/>
              <a:defRPr/>
            </a:lvl5pPr>
            <a:lvl6pPr indent="-228600" lvl="5" marL="2743200" algn="l">
              <a:lnSpc>
                <a:spcPct val="150000"/>
              </a:lnSpc>
              <a:spcBef>
                <a:spcPts val="0"/>
              </a:spcBef>
              <a:spcAft>
                <a:spcPts val="0"/>
              </a:spcAft>
              <a:buSzPts val="600"/>
              <a:buNone/>
              <a:defRPr/>
            </a:lvl6pPr>
            <a:lvl7pPr indent="-228600" lvl="6" marL="3200400" algn="l">
              <a:lnSpc>
                <a:spcPct val="150000"/>
              </a:lnSpc>
              <a:spcBef>
                <a:spcPts val="0"/>
              </a:spcBef>
              <a:spcAft>
                <a:spcPts val="0"/>
              </a:spcAft>
              <a:buSzPts val="600"/>
              <a:buNone/>
              <a:defRPr/>
            </a:lvl7pPr>
            <a:lvl8pPr indent="-228600" lvl="7" marL="3657600" algn="l">
              <a:lnSpc>
                <a:spcPct val="150000"/>
              </a:lnSpc>
              <a:spcBef>
                <a:spcPts val="0"/>
              </a:spcBef>
              <a:spcAft>
                <a:spcPts val="0"/>
              </a:spcAft>
              <a:buSzPts val="600"/>
              <a:buNone/>
              <a:defRPr/>
            </a:lvl8pPr>
            <a:lvl9pPr indent="-228600" lvl="8" marL="4114800" algn="l">
              <a:lnSpc>
                <a:spcPct val="150000"/>
              </a:lnSpc>
              <a:spcBef>
                <a:spcPts val="0"/>
              </a:spcBef>
              <a:spcAft>
                <a:spcPts val="0"/>
              </a:spcAft>
              <a:buSzPts val="600"/>
              <a:buNone/>
              <a:defRPr/>
            </a:lvl9pPr>
          </a:lstStyle>
          <a:p/>
        </p:txBody>
      </p:sp>
      <p:sp>
        <p:nvSpPr>
          <p:cNvPr id="738" name="Google Shape;738;p43"/>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9" name="Google Shape;739;p43"/>
          <p:cNvSpPr txBox="1"/>
          <p:nvPr>
            <p:ph idx="10" type="dt"/>
          </p:nvPr>
        </p:nvSpPr>
        <p:spPr>
          <a:xfrm>
            <a:off x="457200" y="4783455"/>
            <a:ext cx="2103120" cy="257175"/>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0" name="Google Shape;740;p43"/>
          <p:cNvSpPr txBox="1"/>
          <p:nvPr>
            <p:ph idx="12" type="sldNum"/>
          </p:nvPr>
        </p:nvSpPr>
        <p:spPr>
          <a:xfrm>
            <a:off x="6583681" y="4783455"/>
            <a:ext cx="2103120" cy="257175"/>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41" name="Shape 741"/>
        <p:cNvGrpSpPr/>
        <p:nvPr/>
      </p:nvGrpSpPr>
      <p:grpSpPr>
        <a:xfrm>
          <a:off x="0" y="0"/>
          <a:ext cx="0" cy="0"/>
          <a:chOff x="0" y="0"/>
          <a:chExt cx="0" cy="0"/>
        </a:xfrm>
      </p:grpSpPr>
      <p:sp>
        <p:nvSpPr>
          <p:cNvPr id="742" name="Google Shape;742;p44"/>
          <p:cNvSpPr txBox="1"/>
          <p:nvPr>
            <p:ph type="ctrTitle"/>
          </p:nvPr>
        </p:nvSpPr>
        <p:spPr>
          <a:xfrm>
            <a:off x="685800" y="1442085"/>
            <a:ext cx="7772400" cy="10800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900"/>
              <a:buNone/>
              <a:defRPr/>
            </a:lvl1pPr>
            <a:lvl2pPr lvl="1" algn="ctr">
              <a:lnSpc>
                <a:spcPct val="100000"/>
              </a:lnSpc>
              <a:spcBef>
                <a:spcPts val="0"/>
              </a:spcBef>
              <a:spcAft>
                <a:spcPts val="0"/>
              </a:spcAft>
              <a:buSzPts val="600"/>
              <a:buNone/>
              <a:defRPr/>
            </a:lvl2pPr>
            <a:lvl3pPr lvl="2" algn="ctr">
              <a:lnSpc>
                <a:spcPct val="100000"/>
              </a:lnSpc>
              <a:spcBef>
                <a:spcPts val="0"/>
              </a:spcBef>
              <a:spcAft>
                <a:spcPts val="0"/>
              </a:spcAft>
              <a:buSzPts val="600"/>
              <a:buNone/>
              <a:defRPr/>
            </a:lvl3pPr>
            <a:lvl4pPr lvl="3" algn="ctr">
              <a:lnSpc>
                <a:spcPct val="100000"/>
              </a:lnSpc>
              <a:spcBef>
                <a:spcPts val="0"/>
              </a:spcBef>
              <a:spcAft>
                <a:spcPts val="0"/>
              </a:spcAft>
              <a:buSzPts val="600"/>
              <a:buNone/>
              <a:defRPr/>
            </a:lvl4pPr>
            <a:lvl5pPr lvl="4" algn="ctr">
              <a:lnSpc>
                <a:spcPct val="100000"/>
              </a:lnSpc>
              <a:spcBef>
                <a:spcPts val="0"/>
              </a:spcBef>
              <a:spcAft>
                <a:spcPts val="0"/>
              </a:spcAft>
              <a:buSzPts val="600"/>
              <a:buNone/>
              <a:defRPr/>
            </a:lvl5pPr>
            <a:lvl6pPr lvl="5" algn="ctr">
              <a:lnSpc>
                <a:spcPct val="100000"/>
              </a:lnSpc>
              <a:spcBef>
                <a:spcPts val="0"/>
              </a:spcBef>
              <a:spcAft>
                <a:spcPts val="0"/>
              </a:spcAft>
              <a:buSzPts val="600"/>
              <a:buNone/>
              <a:defRPr/>
            </a:lvl6pPr>
            <a:lvl7pPr lvl="6" algn="ctr">
              <a:lnSpc>
                <a:spcPct val="100000"/>
              </a:lnSpc>
              <a:spcBef>
                <a:spcPts val="0"/>
              </a:spcBef>
              <a:spcAft>
                <a:spcPts val="0"/>
              </a:spcAft>
              <a:buSzPts val="600"/>
              <a:buNone/>
              <a:defRPr/>
            </a:lvl7pPr>
            <a:lvl8pPr lvl="7" algn="ctr">
              <a:lnSpc>
                <a:spcPct val="100000"/>
              </a:lnSpc>
              <a:spcBef>
                <a:spcPts val="0"/>
              </a:spcBef>
              <a:spcAft>
                <a:spcPts val="0"/>
              </a:spcAft>
              <a:buSzPts val="600"/>
              <a:buNone/>
              <a:defRPr/>
            </a:lvl8pPr>
            <a:lvl9pPr lvl="8" algn="ctr">
              <a:lnSpc>
                <a:spcPct val="100000"/>
              </a:lnSpc>
              <a:spcBef>
                <a:spcPts val="0"/>
              </a:spcBef>
              <a:spcAft>
                <a:spcPts val="0"/>
              </a:spcAft>
              <a:buSzPts val="600"/>
              <a:buNone/>
              <a:defRPr/>
            </a:lvl9pPr>
          </a:lstStyle>
          <a:p/>
        </p:txBody>
      </p:sp>
      <p:sp>
        <p:nvSpPr>
          <p:cNvPr id="743" name="Google Shape;743;p44"/>
          <p:cNvSpPr txBox="1"/>
          <p:nvPr>
            <p:ph idx="1" type="subTitle"/>
          </p:nvPr>
        </p:nvSpPr>
        <p:spPr>
          <a:xfrm>
            <a:off x="1371600" y="2118360"/>
            <a:ext cx="6400800" cy="1285800"/>
          </a:xfrm>
          <a:prstGeom prst="rect">
            <a:avLst/>
          </a:prstGeom>
          <a:noFill/>
          <a:ln>
            <a:noFill/>
          </a:ln>
        </p:spPr>
        <p:txBody>
          <a:bodyPr anchorCtr="0" anchor="ctr" bIns="0" lIns="0" spcFirstLastPara="1" rIns="0" wrap="square" tIns="0">
            <a:noAutofit/>
          </a:bodyPr>
          <a:lstStyle>
            <a:lvl1pPr lvl="0" algn="ctr">
              <a:lnSpc>
                <a:spcPct val="150000"/>
              </a:lnSpc>
              <a:spcBef>
                <a:spcPts val="0"/>
              </a:spcBef>
              <a:spcAft>
                <a:spcPts val="0"/>
              </a:spcAft>
              <a:buSzPts val="1800"/>
              <a:buNone/>
              <a:defRPr/>
            </a:lvl1pPr>
            <a:lvl2pPr lvl="1" algn="ctr">
              <a:lnSpc>
                <a:spcPct val="150000"/>
              </a:lnSpc>
              <a:spcBef>
                <a:spcPts val="0"/>
              </a:spcBef>
              <a:spcAft>
                <a:spcPts val="0"/>
              </a:spcAft>
              <a:buSzPts val="600"/>
              <a:buNone/>
              <a:defRPr/>
            </a:lvl2pPr>
            <a:lvl3pPr lvl="2" algn="ctr">
              <a:lnSpc>
                <a:spcPct val="150000"/>
              </a:lnSpc>
              <a:spcBef>
                <a:spcPts val="0"/>
              </a:spcBef>
              <a:spcAft>
                <a:spcPts val="0"/>
              </a:spcAft>
              <a:buSzPts val="600"/>
              <a:buNone/>
              <a:defRPr/>
            </a:lvl3pPr>
            <a:lvl4pPr lvl="3" algn="ctr">
              <a:lnSpc>
                <a:spcPct val="150000"/>
              </a:lnSpc>
              <a:spcBef>
                <a:spcPts val="0"/>
              </a:spcBef>
              <a:spcAft>
                <a:spcPts val="0"/>
              </a:spcAft>
              <a:buSzPts val="600"/>
              <a:buNone/>
              <a:defRPr/>
            </a:lvl4pPr>
            <a:lvl5pPr lvl="4" algn="ctr">
              <a:lnSpc>
                <a:spcPct val="150000"/>
              </a:lnSpc>
              <a:spcBef>
                <a:spcPts val="0"/>
              </a:spcBef>
              <a:spcAft>
                <a:spcPts val="0"/>
              </a:spcAft>
              <a:buSzPts val="600"/>
              <a:buNone/>
              <a:defRPr/>
            </a:lvl5pPr>
            <a:lvl6pPr lvl="5" algn="ctr">
              <a:lnSpc>
                <a:spcPct val="150000"/>
              </a:lnSpc>
              <a:spcBef>
                <a:spcPts val="0"/>
              </a:spcBef>
              <a:spcAft>
                <a:spcPts val="0"/>
              </a:spcAft>
              <a:buSzPts val="600"/>
              <a:buNone/>
              <a:defRPr/>
            </a:lvl6pPr>
            <a:lvl7pPr lvl="6" algn="ctr">
              <a:lnSpc>
                <a:spcPct val="150000"/>
              </a:lnSpc>
              <a:spcBef>
                <a:spcPts val="0"/>
              </a:spcBef>
              <a:spcAft>
                <a:spcPts val="0"/>
              </a:spcAft>
              <a:buSzPts val="600"/>
              <a:buNone/>
              <a:defRPr/>
            </a:lvl7pPr>
            <a:lvl8pPr lvl="7" algn="ctr">
              <a:lnSpc>
                <a:spcPct val="150000"/>
              </a:lnSpc>
              <a:spcBef>
                <a:spcPts val="0"/>
              </a:spcBef>
              <a:spcAft>
                <a:spcPts val="0"/>
              </a:spcAft>
              <a:buSzPts val="600"/>
              <a:buNone/>
              <a:defRPr/>
            </a:lvl8pPr>
            <a:lvl9pPr lvl="8" algn="ctr">
              <a:lnSpc>
                <a:spcPct val="150000"/>
              </a:lnSpc>
              <a:spcBef>
                <a:spcPts val="0"/>
              </a:spcBef>
              <a:spcAft>
                <a:spcPts val="0"/>
              </a:spcAft>
              <a:buSzPts val="600"/>
              <a:buNone/>
              <a:defRPr/>
            </a:lvl9pPr>
          </a:lstStyle>
          <a:p/>
        </p:txBody>
      </p:sp>
      <p:sp>
        <p:nvSpPr>
          <p:cNvPr id="744" name="Google Shape;744;p44"/>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5" name="Google Shape;745;p44"/>
          <p:cNvSpPr txBox="1"/>
          <p:nvPr>
            <p:ph idx="10" type="dt"/>
          </p:nvPr>
        </p:nvSpPr>
        <p:spPr>
          <a:xfrm>
            <a:off x="457200" y="4783455"/>
            <a:ext cx="2103120" cy="257175"/>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6" name="Google Shape;746;p44"/>
          <p:cNvSpPr txBox="1"/>
          <p:nvPr>
            <p:ph idx="12" type="sldNum"/>
          </p:nvPr>
        </p:nvSpPr>
        <p:spPr>
          <a:xfrm>
            <a:off x="6583681" y="4783455"/>
            <a:ext cx="2103120" cy="257175"/>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OBJECT_4">
    <p:spTree>
      <p:nvGrpSpPr>
        <p:cNvPr id="37" name="Shape 37"/>
        <p:cNvGrpSpPr/>
        <p:nvPr/>
      </p:nvGrpSpPr>
      <p:grpSpPr>
        <a:xfrm>
          <a:off x="0" y="0"/>
          <a:ext cx="0" cy="0"/>
          <a:chOff x="0" y="0"/>
          <a:chExt cx="0" cy="0"/>
        </a:xfrm>
      </p:grpSpPr>
      <p:sp>
        <p:nvSpPr>
          <p:cNvPr id="38" name="Google Shape;38;p6"/>
          <p:cNvSpPr txBox="1"/>
          <p:nvPr>
            <p:ph type="title"/>
          </p:nvPr>
        </p:nvSpPr>
        <p:spPr>
          <a:xfrm>
            <a:off x="799117" y="400050"/>
            <a:ext cx="6516900" cy="800100"/>
          </a:xfrm>
          <a:prstGeom prst="rect">
            <a:avLst/>
          </a:prstGeom>
          <a:noFill/>
          <a:ln>
            <a:noFill/>
          </a:ln>
        </p:spPr>
        <p:txBody>
          <a:bodyPr anchorCtr="0" anchor="b" bIns="34275" lIns="68575" spcFirstLastPara="1" rIns="68575" wrap="square" tIns="34275">
            <a:noAutofit/>
          </a:bodyPr>
          <a:lstStyle>
            <a:lvl1pPr lvl="0" algn="l">
              <a:lnSpc>
                <a:spcPct val="80000"/>
              </a:lnSpc>
              <a:spcBef>
                <a:spcPts val="0"/>
              </a:spcBef>
              <a:spcAft>
                <a:spcPts val="0"/>
              </a:spcAft>
              <a:buClr>
                <a:schemeClr val="accen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 name="Google Shape;39;p6"/>
          <p:cNvSpPr txBox="1"/>
          <p:nvPr>
            <p:ph idx="1" type="body"/>
          </p:nvPr>
        </p:nvSpPr>
        <p:spPr>
          <a:xfrm>
            <a:off x="799117" y="1371600"/>
            <a:ext cx="6516900" cy="3143100"/>
          </a:xfrm>
          <a:prstGeom prst="rect">
            <a:avLst/>
          </a:prstGeom>
          <a:noFill/>
          <a:ln>
            <a:noFill/>
          </a:ln>
        </p:spPr>
        <p:txBody>
          <a:bodyPr anchorCtr="0" anchor="t" bIns="34275" lIns="68575" spcFirstLastPara="1" rIns="68575" wrap="square" tIns="34275">
            <a:noAutofit/>
          </a:bodyPr>
          <a:lstStyle>
            <a:lvl1pPr indent="-298450" lvl="0" marL="457200" algn="l">
              <a:lnSpc>
                <a:spcPct val="90000"/>
              </a:lnSpc>
              <a:spcBef>
                <a:spcPts val="1400"/>
              </a:spcBef>
              <a:spcAft>
                <a:spcPts val="0"/>
              </a:spcAft>
              <a:buSzPts val="1100"/>
              <a:buChar char="•"/>
              <a:defRPr/>
            </a:lvl1pPr>
            <a:lvl2pPr indent="-298450" lvl="1" marL="914400" algn="l">
              <a:lnSpc>
                <a:spcPct val="90000"/>
              </a:lnSpc>
              <a:spcBef>
                <a:spcPts val="800"/>
              </a:spcBef>
              <a:spcAft>
                <a:spcPts val="0"/>
              </a:spcAft>
              <a:buSzPts val="1100"/>
              <a:buChar char="•"/>
              <a:defRPr/>
            </a:lvl2pPr>
            <a:lvl3pPr indent="-298450" lvl="2" marL="1371600" algn="l">
              <a:lnSpc>
                <a:spcPct val="90000"/>
              </a:lnSpc>
              <a:spcBef>
                <a:spcPts val="500"/>
              </a:spcBef>
              <a:spcAft>
                <a:spcPts val="0"/>
              </a:spcAft>
              <a:buSzPts val="1100"/>
              <a:buChar char="•"/>
              <a:defRPr/>
            </a:lvl3pPr>
            <a:lvl4pPr indent="-298450" lvl="3" marL="1828800" algn="l">
              <a:lnSpc>
                <a:spcPct val="90000"/>
              </a:lnSpc>
              <a:spcBef>
                <a:spcPts val="500"/>
              </a:spcBef>
              <a:spcAft>
                <a:spcPts val="0"/>
              </a:spcAft>
              <a:buSzPts val="1100"/>
              <a:buChar char="•"/>
              <a:defRPr/>
            </a:lvl4pPr>
            <a:lvl5pPr indent="-298450" lvl="4" marL="2286000" algn="l">
              <a:lnSpc>
                <a:spcPct val="90000"/>
              </a:lnSpc>
              <a:spcBef>
                <a:spcPts val="500"/>
              </a:spcBef>
              <a:spcAft>
                <a:spcPts val="0"/>
              </a:spcAft>
              <a:buSzPts val="1100"/>
              <a:buChar char="•"/>
              <a:defRPr/>
            </a:lvl5pPr>
            <a:lvl6pPr indent="-298450" lvl="5" marL="2743200" algn="l">
              <a:lnSpc>
                <a:spcPct val="100000"/>
              </a:lnSpc>
              <a:spcBef>
                <a:spcPts val="500"/>
              </a:spcBef>
              <a:spcAft>
                <a:spcPts val="0"/>
              </a:spcAft>
              <a:buClr>
                <a:srgbClr val="595959"/>
              </a:buClr>
              <a:buSzPts val="1100"/>
              <a:buChar char="•"/>
              <a:defRPr/>
            </a:lvl6pPr>
            <a:lvl7pPr indent="-298450" lvl="6" marL="3200400" algn="l">
              <a:lnSpc>
                <a:spcPct val="100000"/>
              </a:lnSpc>
              <a:spcBef>
                <a:spcPts val="500"/>
              </a:spcBef>
              <a:spcAft>
                <a:spcPts val="0"/>
              </a:spcAft>
              <a:buClr>
                <a:srgbClr val="595959"/>
              </a:buClr>
              <a:buSzPts val="1100"/>
              <a:buChar char="•"/>
              <a:defRPr/>
            </a:lvl7pPr>
            <a:lvl8pPr indent="-298450" lvl="7" marL="3657600" algn="l">
              <a:lnSpc>
                <a:spcPct val="100000"/>
              </a:lnSpc>
              <a:spcBef>
                <a:spcPts val="500"/>
              </a:spcBef>
              <a:spcAft>
                <a:spcPts val="0"/>
              </a:spcAft>
              <a:buClr>
                <a:srgbClr val="595959"/>
              </a:buClr>
              <a:buSzPts val="1100"/>
              <a:buChar char="•"/>
              <a:defRPr/>
            </a:lvl8pPr>
            <a:lvl9pPr indent="-298450" lvl="8" marL="4114800" algn="l">
              <a:lnSpc>
                <a:spcPct val="100000"/>
              </a:lnSpc>
              <a:spcBef>
                <a:spcPts val="500"/>
              </a:spcBef>
              <a:spcAft>
                <a:spcPts val="0"/>
              </a:spcAft>
              <a:buClr>
                <a:srgbClr val="595959"/>
              </a:buClr>
              <a:buSzPts val="1100"/>
              <a:buChar char="•"/>
              <a:defRPr/>
            </a:lvl9pPr>
          </a:lstStyle>
          <a:p/>
        </p:txBody>
      </p:sp>
      <p:sp>
        <p:nvSpPr>
          <p:cNvPr id="40" name="Google Shape;40;p6"/>
          <p:cNvSpPr txBox="1"/>
          <p:nvPr>
            <p:ph idx="10" type="dt"/>
          </p:nvPr>
        </p:nvSpPr>
        <p:spPr>
          <a:xfrm>
            <a:off x="5200813" y="4616450"/>
            <a:ext cx="1029000" cy="2049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41" name="Google Shape;41;p6"/>
          <p:cNvSpPr txBox="1"/>
          <p:nvPr>
            <p:ph idx="11" type="ftr"/>
          </p:nvPr>
        </p:nvSpPr>
        <p:spPr>
          <a:xfrm>
            <a:off x="799118" y="4616450"/>
            <a:ext cx="4241100" cy="204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42" name="Google Shape;42;p6"/>
          <p:cNvSpPr txBox="1"/>
          <p:nvPr>
            <p:ph idx="12" type="sldNum"/>
          </p:nvPr>
        </p:nvSpPr>
        <p:spPr>
          <a:xfrm>
            <a:off x="6401276" y="4616450"/>
            <a:ext cx="914700" cy="204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595959"/>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595959"/>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595959"/>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595959"/>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595959"/>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595959"/>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595959"/>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595959"/>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595959"/>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p:cSld name="OBJECT_2">
    <p:spTree>
      <p:nvGrpSpPr>
        <p:cNvPr id="43" name="Shape 43"/>
        <p:cNvGrpSpPr/>
        <p:nvPr/>
      </p:nvGrpSpPr>
      <p:grpSpPr>
        <a:xfrm>
          <a:off x="0" y="0"/>
          <a:ext cx="0" cy="0"/>
          <a:chOff x="0" y="0"/>
          <a:chExt cx="0" cy="0"/>
        </a:xfrm>
      </p:grpSpPr>
      <p:sp>
        <p:nvSpPr>
          <p:cNvPr id="44" name="Google Shape;44;p7"/>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 name="Google Shape;45;p7"/>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 name="Google Shape;46;p7"/>
          <p:cNvSpPr txBox="1"/>
          <p:nvPr>
            <p:ph idx="12" type="sldNum"/>
          </p:nvPr>
        </p:nvSpPr>
        <p:spPr>
          <a:xfrm>
            <a:off x="6583681" y="4783455"/>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pic>
        <p:nvPicPr>
          <p:cNvPr id="47" name="Google Shape;47;p7"/>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OBJECT_1">
    <p:spTree>
      <p:nvGrpSpPr>
        <p:cNvPr id="48" name="Shape 48"/>
        <p:cNvGrpSpPr/>
        <p:nvPr/>
      </p:nvGrpSpPr>
      <p:grpSpPr>
        <a:xfrm>
          <a:off x="0" y="0"/>
          <a:ext cx="0" cy="0"/>
          <a:chOff x="0" y="0"/>
          <a:chExt cx="0" cy="0"/>
        </a:xfrm>
      </p:grpSpPr>
      <p:sp>
        <p:nvSpPr>
          <p:cNvPr id="49" name="Google Shape;49;p8"/>
          <p:cNvSpPr txBox="1"/>
          <p:nvPr>
            <p:ph idx="12" type="sldNum"/>
          </p:nvPr>
        </p:nvSpPr>
        <p:spPr>
          <a:xfrm>
            <a:off x="6583681" y="4783455"/>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50" name="Google Shape;50;p8"/>
          <p:cNvSpPr/>
          <p:nvPr/>
        </p:nvSpPr>
        <p:spPr>
          <a:xfrm>
            <a:off x="4572000" y="0"/>
            <a:ext cx="4572000" cy="51432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Montserrat"/>
              <a:ea typeface="Montserrat"/>
              <a:cs typeface="Montserrat"/>
              <a:sym typeface="Montserrat"/>
            </a:endParaRPr>
          </a:p>
        </p:txBody>
      </p:sp>
      <p:sp>
        <p:nvSpPr>
          <p:cNvPr id="51" name="Google Shape;51;p8"/>
          <p:cNvSpPr/>
          <p:nvPr/>
        </p:nvSpPr>
        <p:spPr>
          <a:xfrm>
            <a:off x="4624327" y="0"/>
            <a:ext cx="4519800" cy="3185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Montserrat"/>
              <a:ea typeface="Montserrat"/>
              <a:cs typeface="Montserrat"/>
              <a:sym typeface="Montserrat"/>
            </a:endParaRPr>
          </a:p>
        </p:txBody>
      </p:sp>
      <p:sp>
        <p:nvSpPr>
          <p:cNvPr id="52" name="Google Shape;52;p8"/>
          <p:cNvSpPr txBox="1"/>
          <p:nvPr>
            <p:ph type="title"/>
          </p:nvPr>
        </p:nvSpPr>
        <p:spPr>
          <a:xfrm>
            <a:off x="390975" y="741250"/>
            <a:ext cx="3911400" cy="534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900"/>
              <a:buFont typeface="Montserrat"/>
              <a:buNone/>
              <a:defRPr sz="4200">
                <a:latin typeface="Montserrat"/>
                <a:ea typeface="Montserrat"/>
                <a:cs typeface="Montserrat"/>
                <a:sym typeface="Montserrat"/>
              </a:defRPr>
            </a:lvl1pPr>
            <a:lvl2pPr lvl="1" algn="l">
              <a:lnSpc>
                <a:spcPct val="100000"/>
              </a:lnSpc>
              <a:spcBef>
                <a:spcPts val="0"/>
              </a:spcBef>
              <a:spcAft>
                <a:spcPts val="0"/>
              </a:spcAft>
              <a:buSzPts val="1000"/>
              <a:buFont typeface="Montserrat"/>
              <a:buNone/>
              <a:defRPr sz="1200">
                <a:latin typeface="Montserrat"/>
                <a:ea typeface="Montserrat"/>
                <a:cs typeface="Montserrat"/>
                <a:sym typeface="Montserrat"/>
              </a:defRPr>
            </a:lvl2pPr>
            <a:lvl3pPr lvl="2" algn="l">
              <a:lnSpc>
                <a:spcPct val="100000"/>
              </a:lnSpc>
              <a:spcBef>
                <a:spcPts val="0"/>
              </a:spcBef>
              <a:spcAft>
                <a:spcPts val="0"/>
              </a:spcAft>
              <a:buSzPts val="1000"/>
              <a:buFont typeface="Montserrat"/>
              <a:buNone/>
              <a:defRPr sz="1200">
                <a:latin typeface="Montserrat"/>
                <a:ea typeface="Montserrat"/>
                <a:cs typeface="Montserrat"/>
                <a:sym typeface="Montserrat"/>
              </a:defRPr>
            </a:lvl3pPr>
            <a:lvl4pPr lvl="3" algn="l">
              <a:lnSpc>
                <a:spcPct val="100000"/>
              </a:lnSpc>
              <a:spcBef>
                <a:spcPts val="0"/>
              </a:spcBef>
              <a:spcAft>
                <a:spcPts val="0"/>
              </a:spcAft>
              <a:buSzPts val="1000"/>
              <a:buFont typeface="Montserrat"/>
              <a:buNone/>
              <a:defRPr sz="1200">
                <a:latin typeface="Montserrat"/>
                <a:ea typeface="Montserrat"/>
                <a:cs typeface="Montserrat"/>
                <a:sym typeface="Montserrat"/>
              </a:defRPr>
            </a:lvl4pPr>
            <a:lvl5pPr lvl="4" algn="l">
              <a:lnSpc>
                <a:spcPct val="100000"/>
              </a:lnSpc>
              <a:spcBef>
                <a:spcPts val="0"/>
              </a:spcBef>
              <a:spcAft>
                <a:spcPts val="0"/>
              </a:spcAft>
              <a:buSzPts val="1000"/>
              <a:buFont typeface="Montserrat"/>
              <a:buNone/>
              <a:defRPr sz="1200">
                <a:latin typeface="Montserrat"/>
                <a:ea typeface="Montserrat"/>
                <a:cs typeface="Montserrat"/>
                <a:sym typeface="Montserrat"/>
              </a:defRPr>
            </a:lvl5pPr>
            <a:lvl6pPr lvl="5" algn="l">
              <a:lnSpc>
                <a:spcPct val="100000"/>
              </a:lnSpc>
              <a:spcBef>
                <a:spcPts val="0"/>
              </a:spcBef>
              <a:spcAft>
                <a:spcPts val="0"/>
              </a:spcAft>
              <a:buSzPts val="1000"/>
              <a:buFont typeface="Montserrat"/>
              <a:buNone/>
              <a:defRPr sz="1200">
                <a:latin typeface="Montserrat"/>
                <a:ea typeface="Montserrat"/>
                <a:cs typeface="Montserrat"/>
                <a:sym typeface="Montserrat"/>
              </a:defRPr>
            </a:lvl6pPr>
            <a:lvl7pPr lvl="6" algn="l">
              <a:lnSpc>
                <a:spcPct val="100000"/>
              </a:lnSpc>
              <a:spcBef>
                <a:spcPts val="0"/>
              </a:spcBef>
              <a:spcAft>
                <a:spcPts val="0"/>
              </a:spcAft>
              <a:buSzPts val="1000"/>
              <a:buFont typeface="Montserrat"/>
              <a:buNone/>
              <a:defRPr sz="1200">
                <a:latin typeface="Montserrat"/>
                <a:ea typeface="Montserrat"/>
                <a:cs typeface="Montserrat"/>
                <a:sym typeface="Montserrat"/>
              </a:defRPr>
            </a:lvl7pPr>
            <a:lvl8pPr lvl="7" algn="l">
              <a:lnSpc>
                <a:spcPct val="100000"/>
              </a:lnSpc>
              <a:spcBef>
                <a:spcPts val="0"/>
              </a:spcBef>
              <a:spcAft>
                <a:spcPts val="0"/>
              </a:spcAft>
              <a:buSzPts val="1000"/>
              <a:buFont typeface="Montserrat"/>
              <a:buNone/>
              <a:defRPr sz="1200">
                <a:latin typeface="Montserrat"/>
                <a:ea typeface="Montserrat"/>
                <a:cs typeface="Montserrat"/>
                <a:sym typeface="Montserrat"/>
              </a:defRPr>
            </a:lvl8pPr>
            <a:lvl9pPr lvl="8" algn="l">
              <a:lnSpc>
                <a:spcPct val="100000"/>
              </a:lnSpc>
              <a:spcBef>
                <a:spcPts val="0"/>
              </a:spcBef>
              <a:spcAft>
                <a:spcPts val="0"/>
              </a:spcAft>
              <a:buSzPts val="1000"/>
              <a:buFont typeface="Montserrat"/>
              <a:buNone/>
              <a:defRPr sz="1200">
                <a:latin typeface="Montserrat"/>
                <a:ea typeface="Montserrat"/>
                <a:cs typeface="Montserrat"/>
                <a:sym typeface="Montserrat"/>
              </a:defRPr>
            </a:lvl9pPr>
          </a:lstStyle>
          <a:p/>
        </p:txBody>
      </p:sp>
      <p:sp>
        <p:nvSpPr>
          <p:cNvPr id="53" name="Google Shape;53;p8"/>
          <p:cNvSpPr txBox="1"/>
          <p:nvPr>
            <p:ph idx="2" type="title"/>
          </p:nvPr>
        </p:nvSpPr>
        <p:spPr>
          <a:xfrm>
            <a:off x="395675" y="422875"/>
            <a:ext cx="3911400" cy="534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C9157"/>
              </a:buClr>
              <a:buSzPts val="100"/>
              <a:buFont typeface="Montserrat"/>
              <a:buNone/>
              <a:defRPr b="0" sz="1700">
                <a:solidFill>
                  <a:srgbClr val="FC9157"/>
                </a:solidFill>
                <a:latin typeface="Montserrat"/>
                <a:ea typeface="Montserrat"/>
                <a:cs typeface="Montserrat"/>
                <a:sym typeface="Montserrat"/>
              </a:defRPr>
            </a:lvl1pPr>
            <a:lvl2pPr lvl="1" algn="l">
              <a:lnSpc>
                <a:spcPct val="100000"/>
              </a:lnSpc>
              <a:spcBef>
                <a:spcPts val="0"/>
              </a:spcBef>
              <a:spcAft>
                <a:spcPts val="0"/>
              </a:spcAft>
              <a:buSzPts val="100"/>
              <a:buFont typeface="Montserrat"/>
              <a:buNone/>
              <a:defRPr sz="100">
                <a:latin typeface="Montserrat"/>
                <a:ea typeface="Montserrat"/>
                <a:cs typeface="Montserrat"/>
                <a:sym typeface="Montserrat"/>
              </a:defRPr>
            </a:lvl2pPr>
            <a:lvl3pPr lvl="2" algn="l">
              <a:lnSpc>
                <a:spcPct val="100000"/>
              </a:lnSpc>
              <a:spcBef>
                <a:spcPts val="0"/>
              </a:spcBef>
              <a:spcAft>
                <a:spcPts val="0"/>
              </a:spcAft>
              <a:buSzPts val="100"/>
              <a:buFont typeface="Montserrat"/>
              <a:buNone/>
              <a:defRPr sz="100">
                <a:latin typeface="Montserrat"/>
                <a:ea typeface="Montserrat"/>
                <a:cs typeface="Montserrat"/>
                <a:sym typeface="Montserrat"/>
              </a:defRPr>
            </a:lvl3pPr>
            <a:lvl4pPr lvl="3" algn="l">
              <a:lnSpc>
                <a:spcPct val="100000"/>
              </a:lnSpc>
              <a:spcBef>
                <a:spcPts val="0"/>
              </a:spcBef>
              <a:spcAft>
                <a:spcPts val="0"/>
              </a:spcAft>
              <a:buSzPts val="100"/>
              <a:buFont typeface="Montserrat"/>
              <a:buNone/>
              <a:defRPr sz="100">
                <a:latin typeface="Montserrat"/>
                <a:ea typeface="Montserrat"/>
                <a:cs typeface="Montserrat"/>
                <a:sym typeface="Montserrat"/>
              </a:defRPr>
            </a:lvl4pPr>
            <a:lvl5pPr lvl="4" algn="l">
              <a:lnSpc>
                <a:spcPct val="100000"/>
              </a:lnSpc>
              <a:spcBef>
                <a:spcPts val="0"/>
              </a:spcBef>
              <a:spcAft>
                <a:spcPts val="0"/>
              </a:spcAft>
              <a:buSzPts val="100"/>
              <a:buFont typeface="Montserrat"/>
              <a:buNone/>
              <a:defRPr sz="100">
                <a:latin typeface="Montserrat"/>
                <a:ea typeface="Montserrat"/>
                <a:cs typeface="Montserrat"/>
                <a:sym typeface="Montserrat"/>
              </a:defRPr>
            </a:lvl5pPr>
            <a:lvl6pPr lvl="5" algn="l">
              <a:lnSpc>
                <a:spcPct val="100000"/>
              </a:lnSpc>
              <a:spcBef>
                <a:spcPts val="0"/>
              </a:spcBef>
              <a:spcAft>
                <a:spcPts val="0"/>
              </a:spcAft>
              <a:buSzPts val="100"/>
              <a:buFont typeface="Montserrat"/>
              <a:buNone/>
              <a:defRPr sz="100">
                <a:latin typeface="Montserrat"/>
                <a:ea typeface="Montserrat"/>
                <a:cs typeface="Montserrat"/>
                <a:sym typeface="Montserrat"/>
              </a:defRPr>
            </a:lvl6pPr>
            <a:lvl7pPr lvl="6" algn="l">
              <a:lnSpc>
                <a:spcPct val="100000"/>
              </a:lnSpc>
              <a:spcBef>
                <a:spcPts val="0"/>
              </a:spcBef>
              <a:spcAft>
                <a:spcPts val="0"/>
              </a:spcAft>
              <a:buSzPts val="100"/>
              <a:buFont typeface="Montserrat"/>
              <a:buNone/>
              <a:defRPr sz="100">
                <a:latin typeface="Montserrat"/>
                <a:ea typeface="Montserrat"/>
                <a:cs typeface="Montserrat"/>
                <a:sym typeface="Montserrat"/>
              </a:defRPr>
            </a:lvl7pPr>
            <a:lvl8pPr lvl="7" algn="l">
              <a:lnSpc>
                <a:spcPct val="100000"/>
              </a:lnSpc>
              <a:spcBef>
                <a:spcPts val="0"/>
              </a:spcBef>
              <a:spcAft>
                <a:spcPts val="0"/>
              </a:spcAft>
              <a:buSzPts val="100"/>
              <a:buFont typeface="Montserrat"/>
              <a:buNone/>
              <a:defRPr sz="100">
                <a:latin typeface="Montserrat"/>
                <a:ea typeface="Montserrat"/>
                <a:cs typeface="Montserrat"/>
                <a:sym typeface="Montserrat"/>
              </a:defRPr>
            </a:lvl8pPr>
            <a:lvl9pPr lvl="8" algn="l">
              <a:lnSpc>
                <a:spcPct val="100000"/>
              </a:lnSpc>
              <a:spcBef>
                <a:spcPts val="0"/>
              </a:spcBef>
              <a:spcAft>
                <a:spcPts val="0"/>
              </a:spcAft>
              <a:buSzPts val="100"/>
              <a:buFont typeface="Montserrat"/>
              <a:buNone/>
              <a:defRPr sz="100">
                <a:latin typeface="Montserrat"/>
                <a:ea typeface="Montserrat"/>
                <a:cs typeface="Montserrat"/>
                <a:sym typeface="Montserrat"/>
              </a:defRPr>
            </a:lvl9pPr>
          </a:lstStyle>
          <a:p/>
        </p:txBody>
      </p:sp>
      <p:sp>
        <p:nvSpPr>
          <p:cNvPr id="54" name="Google Shape;54;p8"/>
          <p:cNvSpPr txBox="1"/>
          <p:nvPr>
            <p:ph idx="3" type="title"/>
          </p:nvPr>
        </p:nvSpPr>
        <p:spPr>
          <a:xfrm>
            <a:off x="5213150" y="671050"/>
            <a:ext cx="2466300" cy="534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100"/>
              <a:buFont typeface="Montserrat"/>
              <a:buNone/>
              <a:defRPr b="0" sz="1700">
                <a:solidFill>
                  <a:srgbClr val="FFFFFF"/>
                </a:solidFill>
                <a:latin typeface="Montserrat"/>
                <a:ea typeface="Montserrat"/>
                <a:cs typeface="Montserrat"/>
                <a:sym typeface="Montserrat"/>
              </a:defRPr>
            </a:lvl1pPr>
            <a:lvl2pPr lvl="1"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2pPr>
            <a:lvl3pPr lvl="2"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3pPr>
            <a:lvl4pPr lvl="3"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4pPr>
            <a:lvl5pPr lvl="4"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5pPr>
            <a:lvl6pPr lvl="5"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6pPr>
            <a:lvl7pPr lvl="6"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7pPr>
            <a:lvl8pPr lvl="7"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8pPr>
            <a:lvl9pPr lvl="8"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9pPr>
          </a:lstStyle>
          <a:p/>
        </p:txBody>
      </p:sp>
      <p:sp>
        <p:nvSpPr>
          <p:cNvPr id="55" name="Google Shape;55;p8"/>
          <p:cNvSpPr txBox="1"/>
          <p:nvPr>
            <p:ph idx="4" type="title"/>
          </p:nvPr>
        </p:nvSpPr>
        <p:spPr>
          <a:xfrm>
            <a:off x="5213150" y="1737583"/>
            <a:ext cx="2466300" cy="534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100"/>
              <a:buFont typeface="Montserrat"/>
              <a:buNone/>
              <a:defRPr b="0" sz="1700">
                <a:solidFill>
                  <a:srgbClr val="FFFFFF"/>
                </a:solidFill>
                <a:latin typeface="Montserrat"/>
                <a:ea typeface="Montserrat"/>
                <a:cs typeface="Montserrat"/>
                <a:sym typeface="Montserrat"/>
              </a:defRPr>
            </a:lvl1pPr>
            <a:lvl2pPr lvl="1"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2pPr>
            <a:lvl3pPr lvl="2"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3pPr>
            <a:lvl4pPr lvl="3"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4pPr>
            <a:lvl5pPr lvl="4"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5pPr>
            <a:lvl6pPr lvl="5"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6pPr>
            <a:lvl7pPr lvl="6"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7pPr>
            <a:lvl8pPr lvl="7"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8pPr>
            <a:lvl9pPr lvl="8"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9pPr>
          </a:lstStyle>
          <a:p/>
        </p:txBody>
      </p:sp>
      <p:sp>
        <p:nvSpPr>
          <p:cNvPr id="56" name="Google Shape;56;p8"/>
          <p:cNvSpPr txBox="1"/>
          <p:nvPr>
            <p:ph idx="5" type="title"/>
          </p:nvPr>
        </p:nvSpPr>
        <p:spPr>
          <a:xfrm>
            <a:off x="5213150" y="2804117"/>
            <a:ext cx="2466300" cy="534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100"/>
              <a:buFont typeface="Montserrat"/>
              <a:buNone/>
              <a:defRPr b="0" sz="1700">
                <a:solidFill>
                  <a:srgbClr val="FFFFFF"/>
                </a:solidFill>
                <a:latin typeface="Montserrat"/>
                <a:ea typeface="Montserrat"/>
                <a:cs typeface="Montserrat"/>
                <a:sym typeface="Montserrat"/>
              </a:defRPr>
            </a:lvl1pPr>
            <a:lvl2pPr lvl="1"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2pPr>
            <a:lvl3pPr lvl="2"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3pPr>
            <a:lvl4pPr lvl="3"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4pPr>
            <a:lvl5pPr lvl="4"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5pPr>
            <a:lvl6pPr lvl="5"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6pPr>
            <a:lvl7pPr lvl="6"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7pPr>
            <a:lvl8pPr lvl="7"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8pPr>
            <a:lvl9pPr lvl="8"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9pPr>
          </a:lstStyle>
          <a:p/>
        </p:txBody>
      </p:sp>
      <p:sp>
        <p:nvSpPr>
          <p:cNvPr id="57" name="Google Shape;57;p8"/>
          <p:cNvSpPr txBox="1"/>
          <p:nvPr>
            <p:ph idx="6" type="title"/>
          </p:nvPr>
        </p:nvSpPr>
        <p:spPr>
          <a:xfrm>
            <a:off x="5213150" y="3870650"/>
            <a:ext cx="2466300" cy="534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100"/>
              <a:buFont typeface="Montserrat"/>
              <a:buNone/>
              <a:defRPr b="0" sz="1700">
                <a:solidFill>
                  <a:srgbClr val="FFFFFF"/>
                </a:solidFill>
                <a:latin typeface="Montserrat"/>
                <a:ea typeface="Montserrat"/>
                <a:cs typeface="Montserrat"/>
                <a:sym typeface="Montserrat"/>
              </a:defRPr>
            </a:lvl1pPr>
            <a:lvl2pPr lvl="1"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2pPr>
            <a:lvl3pPr lvl="2"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3pPr>
            <a:lvl4pPr lvl="3"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4pPr>
            <a:lvl5pPr lvl="4"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5pPr>
            <a:lvl6pPr lvl="5"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6pPr>
            <a:lvl7pPr lvl="6"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7pPr>
            <a:lvl8pPr lvl="7"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8pPr>
            <a:lvl9pPr lvl="8" algn="l">
              <a:lnSpc>
                <a:spcPct val="100000"/>
              </a:lnSpc>
              <a:spcBef>
                <a:spcPts val="0"/>
              </a:spcBef>
              <a:spcAft>
                <a:spcPts val="0"/>
              </a:spcAft>
              <a:buClr>
                <a:srgbClr val="FFFFFF"/>
              </a:buClr>
              <a:buSzPts val="100"/>
              <a:buFont typeface="Montserrat"/>
              <a:buNone/>
              <a:defRPr sz="100">
                <a:solidFill>
                  <a:srgbClr val="FFFFFF"/>
                </a:solidFill>
                <a:latin typeface="Montserrat"/>
                <a:ea typeface="Montserrat"/>
                <a:cs typeface="Montserrat"/>
                <a:sym typeface="Montserrat"/>
              </a:defRPr>
            </a:lvl9pPr>
          </a:lstStyle>
          <a:p/>
        </p:txBody>
      </p:sp>
      <p:sp>
        <p:nvSpPr>
          <p:cNvPr id="58" name="Google Shape;58;p8"/>
          <p:cNvSpPr/>
          <p:nvPr/>
        </p:nvSpPr>
        <p:spPr>
          <a:xfrm>
            <a:off x="0" y="422875"/>
            <a:ext cx="130759" cy="874865"/>
          </a:xfrm>
          <a:custGeom>
            <a:rect b="b" l="l" r="r" t="t"/>
            <a:pathLst>
              <a:path extrusionOk="0" h="1922780" w="817244">
                <a:moveTo>
                  <a:pt x="816729" y="0"/>
                </a:moveTo>
                <a:lnTo>
                  <a:pt x="0" y="0"/>
                </a:lnTo>
                <a:lnTo>
                  <a:pt x="0" y="1922454"/>
                </a:lnTo>
                <a:lnTo>
                  <a:pt x="816729" y="1922454"/>
                </a:lnTo>
                <a:lnTo>
                  <a:pt x="816729"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9" name="Google Shape;59;p8"/>
          <p:cNvSpPr txBox="1"/>
          <p:nvPr>
            <p:ph idx="7" type="title"/>
          </p:nvPr>
        </p:nvSpPr>
        <p:spPr>
          <a:xfrm>
            <a:off x="471875" y="2931500"/>
            <a:ext cx="2466300" cy="534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3567C7"/>
              </a:buClr>
              <a:buSzPts val="100"/>
              <a:buFont typeface="Montserrat"/>
              <a:buNone/>
              <a:defRPr b="0" sz="1700">
                <a:solidFill>
                  <a:srgbClr val="3567C7"/>
                </a:solidFill>
                <a:latin typeface="Montserrat"/>
                <a:ea typeface="Montserrat"/>
                <a:cs typeface="Montserrat"/>
                <a:sym typeface="Montserrat"/>
              </a:defRPr>
            </a:lvl1pPr>
            <a:lvl2pPr lvl="1" algn="l">
              <a:lnSpc>
                <a:spcPct val="100000"/>
              </a:lnSpc>
              <a:spcBef>
                <a:spcPts val="0"/>
              </a:spcBef>
              <a:spcAft>
                <a:spcPts val="0"/>
              </a:spcAft>
              <a:buClr>
                <a:srgbClr val="3567C7"/>
              </a:buClr>
              <a:buSzPts val="100"/>
              <a:buFont typeface="Montserrat"/>
              <a:buNone/>
              <a:defRPr sz="100">
                <a:solidFill>
                  <a:srgbClr val="3567C7"/>
                </a:solidFill>
                <a:latin typeface="Montserrat"/>
                <a:ea typeface="Montserrat"/>
                <a:cs typeface="Montserrat"/>
                <a:sym typeface="Montserrat"/>
              </a:defRPr>
            </a:lvl2pPr>
            <a:lvl3pPr lvl="2" algn="l">
              <a:lnSpc>
                <a:spcPct val="100000"/>
              </a:lnSpc>
              <a:spcBef>
                <a:spcPts val="0"/>
              </a:spcBef>
              <a:spcAft>
                <a:spcPts val="0"/>
              </a:spcAft>
              <a:buClr>
                <a:srgbClr val="3567C7"/>
              </a:buClr>
              <a:buSzPts val="100"/>
              <a:buFont typeface="Montserrat"/>
              <a:buNone/>
              <a:defRPr sz="100">
                <a:solidFill>
                  <a:srgbClr val="3567C7"/>
                </a:solidFill>
                <a:latin typeface="Montserrat"/>
                <a:ea typeface="Montserrat"/>
                <a:cs typeface="Montserrat"/>
                <a:sym typeface="Montserrat"/>
              </a:defRPr>
            </a:lvl3pPr>
            <a:lvl4pPr lvl="3" algn="l">
              <a:lnSpc>
                <a:spcPct val="100000"/>
              </a:lnSpc>
              <a:spcBef>
                <a:spcPts val="0"/>
              </a:spcBef>
              <a:spcAft>
                <a:spcPts val="0"/>
              </a:spcAft>
              <a:buClr>
                <a:srgbClr val="3567C7"/>
              </a:buClr>
              <a:buSzPts val="100"/>
              <a:buFont typeface="Montserrat"/>
              <a:buNone/>
              <a:defRPr sz="100">
                <a:solidFill>
                  <a:srgbClr val="3567C7"/>
                </a:solidFill>
                <a:latin typeface="Montserrat"/>
                <a:ea typeface="Montserrat"/>
                <a:cs typeface="Montserrat"/>
                <a:sym typeface="Montserrat"/>
              </a:defRPr>
            </a:lvl4pPr>
            <a:lvl5pPr lvl="4" algn="l">
              <a:lnSpc>
                <a:spcPct val="100000"/>
              </a:lnSpc>
              <a:spcBef>
                <a:spcPts val="0"/>
              </a:spcBef>
              <a:spcAft>
                <a:spcPts val="0"/>
              </a:spcAft>
              <a:buClr>
                <a:srgbClr val="3567C7"/>
              </a:buClr>
              <a:buSzPts val="100"/>
              <a:buFont typeface="Montserrat"/>
              <a:buNone/>
              <a:defRPr sz="100">
                <a:solidFill>
                  <a:srgbClr val="3567C7"/>
                </a:solidFill>
                <a:latin typeface="Montserrat"/>
                <a:ea typeface="Montserrat"/>
                <a:cs typeface="Montserrat"/>
                <a:sym typeface="Montserrat"/>
              </a:defRPr>
            </a:lvl5pPr>
            <a:lvl6pPr lvl="5" algn="l">
              <a:lnSpc>
                <a:spcPct val="100000"/>
              </a:lnSpc>
              <a:spcBef>
                <a:spcPts val="0"/>
              </a:spcBef>
              <a:spcAft>
                <a:spcPts val="0"/>
              </a:spcAft>
              <a:buClr>
                <a:srgbClr val="3567C7"/>
              </a:buClr>
              <a:buSzPts val="100"/>
              <a:buFont typeface="Montserrat"/>
              <a:buNone/>
              <a:defRPr sz="100">
                <a:solidFill>
                  <a:srgbClr val="3567C7"/>
                </a:solidFill>
                <a:latin typeface="Montserrat"/>
                <a:ea typeface="Montserrat"/>
                <a:cs typeface="Montserrat"/>
                <a:sym typeface="Montserrat"/>
              </a:defRPr>
            </a:lvl6pPr>
            <a:lvl7pPr lvl="6" algn="l">
              <a:lnSpc>
                <a:spcPct val="100000"/>
              </a:lnSpc>
              <a:spcBef>
                <a:spcPts val="0"/>
              </a:spcBef>
              <a:spcAft>
                <a:spcPts val="0"/>
              </a:spcAft>
              <a:buClr>
                <a:srgbClr val="3567C7"/>
              </a:buClr>
              <a:buSzPts val="100"/>
              <a:buFont typeface="Montserrat"/>
              <a:buNone/>
              <a:defRPr sz="100">
                <a:solidFill>
                  <a:srgbClr val="3567C7"/>
                </a:solidFill>
                <a:latin typeface="Montserrat"/>
                <a:ea typeface="Montserrat"/>
                <a:cs typeface="Montserrat"/>
                <a:sym typeface="Montserrat"/>
              </a:defRPr>
            </a:lvl7pPr>
            <a:lvl8pPr lvl="7" algn="l">
              <a:lnSpc>
                <a:spcPct val="100000"/>
              </a:lnSpc>
              <a:spcBef>
                <a:spcPts val="0"/>
              </a:spcBef>
              <a:spcAft>
                <a:spcPts val="0"/>
              </a:spcAft>
              <a:buClr>
                <a:srgbClr val="3567C7"/>
              </a:buClr>
              <a:buSzPts val="100"/>
              <a:buFont typeface="Montserrat"/>
              <a:buNone/>
              <a:defRPr sz="100">
                <a:solidFill>
                  <a:srgbClr val="3567C7"/>
                </a:solidFill>
                <a:latin typeface="Montserrat"/>
                <a:ea typeface="Montserrat"/>
                <a:cs typeface="Montserrat"/>
                <a:sym typeface="Montserrat"/>
              </a:defRPr>
            </a:lvl8pPr>
            <a:lvl9pPr lvl="8" algn="l">
              <a:lnSpc>
                <a:spcPct val="100000"/>
              </a:lnSpc>
              <a:spcBef>
                <a:spcPts val="0"/>
              </a:spcBef>
              <a:spcAft>
                <a:spcPts val="0"/>
              </a:spcAft>
              <a:buClr>
                <a:srgbClr val="3567C7"/>
              </a:buClr>
              <a:buSzPts val="100"/>
              <a:buFont typeface="Montserrat"/>
              <a:buNone/>
              <a:defRPr sz="100">
                <a:solidFill>
                  <a:srgbClr val="3567C7"/>
                </a:solidFill>
                <a:latin typeface="Montserrat"/>
                <a:ea typeface="Montserrat"/>
                <a:cs typeface="Montserrat"/>
                <a:sym typeface="Montserrat"/>
              </a:defRPr>
            </a:lvl9pPr>
          </a:lstStyle>
          <a:p/>
        </p:txBody>
      </p:sp>
      <p:sp>
        <p:nvSpPr>
          <p:cNvPr id="60" name="Google Shape;60;p8"/>
          <p:cNvSpPr txBox="1"/>
          <p:nvPr>
            <p:ph idx="8" type="title"/>
          </p:nvPr>
        </p:nvSpPr>
        <p:spPr>
          <a:xfrm>
            <a:off x="471875" y="3768325"/>
            <a:ext cx="2466300" cy="534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3567C7"/>
              </a:buClr>
              <a:buSzPts val="100"/>
              <a:buFont typeface="Montserrat"/>
              <a:buNone/>
              <a:defRPr b="0" sz="1700">
                <a:solidFill>
                  <a:srgbClr val="3567C7"/>
                </a:solidFill>
                <a:latin typeface="Montserrat"/>
                <a:ea typeface="Montserrat"/>
                <a:cs typeface="Montserrat"/>
                <a:sym typeface="Montserrat"/>
              </a:defRPr>
            </a:lvl1pPr>
            <a:lvl2pPr lvl="1" algn="l">
              <a:lnSpc>
                <a:spcPct val="100000"/>
              </a:lnSpc>
              <a:spcBef>
                <a:spcPts val="0"/>
              </a:spcBef>
              <a:spcAft>
                <a:spcPts val="0"/>
              </a:spcAft>
              <a:buClr>
                <a:srgbClr val="3567C7"/>
              </a:buClr>
              <a:buSzPts val="100"/>
              <a:buFont typeface="Montserrat"/>
              <a:buNone/>
              <a:defRPr sz="100">
                <a:solidFill>
                  <a:srgbClr val="3567C7"/>
                </a:solidFill>
                <a:latin typeface="Montserrat"/>
                <a:ea typeface="Montserrat"/>
                <a:cs typeface="Montserrat"/>
                <a:sym typeface="Montserrat"/>
              </a:defRPr>
            </a:lvl2pPr>
            <a:lvl3pPr lvl="2" algn="l">
              <a:lnSpc>
                <a:spcPct val="100000"/>
              </a:lnSpc>
              <a:spcBef>
                <a:spcPts val="0"/>
              </a:spcBef>
              <a:spcAft>
                <a:spcPts val="0"/>
              </a:spcAft>
              <a:buClr>
                <a:srgbClr val="3567C7"/>
              </a:buClr>
              <a:buSzPts val="100"/>
              <a:buFont typeface="Montserrat"/>
              <a:buNone/>
              <a:defRPr sz="100">
                <a:solidFill>
                  <a:srgbClr val="3567C7"/>
                </a:solidFill>
                <a:latin typeface="Montserrat"/>
                <a:ea typeface="Montserrat"/>
                <a:cs typeface="Montserrat"/>
                <a:sym typeface="Montserrat"/>
              </a:defRPr>
            </a:lvl3pPr>
            <a:lvl4pPr lvl="3" algn="l">
              <a:lnSpc>
                <a:spcPct val="100000"/>
              </a:lnSpc>
              <a:spcBef>
                <a:spcPts val="0"/>
              </a:spcBef>
              <a:spcAft>
                <a:spcPts val="0"/>
              </a:spcAft>
              <a:buClr>
                <a:srgbClr val="3567C7"/>
              </a:buClr>
              <a:buSzPts val="100"/>
              <a:buFont typeface="Montserrat"/>
              <a:buNone/>
              <a:defRPr sz="100">
                <a:solidFill>
                  <a:srgbClr val="3567C7"/>
                </a:solidFill>
                <a:latin typeface="Montserrat"/>
                <a:ea typeface="Montserrat"/>
                <a:cs typeface="Montserrat"/>
                <a:sym typeface="Montserrat"/>
              </a:defRPr>
            </a:lvl4pPr>
            <a:lvl5pPr lvl="4" algn="l">
              <a:lnSpc>
                <a:spcPct val="100000"/>
              </a:lnSpc>
              <a:spcBef>
                <a:spcPts val="0"/>
              </a:spcBef>
              <a:spcAft>
                <a:spcPts val="0"/>
              </a:spcAft>
              <a:buClr>
                <a:srgbClr val="3567C7"/>
              </a:buClr>
              <a:buSzPts val="100"/>
              <a:buFont typeface="Montserrat"/>
              <a:buNone/>
              <a:defRPr sz="100">
                <a:solidFill>
                  <a:srgbClr val="3567C7"/>
                </a:solidFill>
                <a:latin typeface="Montserrat"/>
                <a:ea typeface="Montserrat"/>
                <a:cs typeface="Montserrat"/>
                <a:sym typeface="Montserrat"/>
              </a:defRPr>
            </a:lvl5pPr>
            <a:lvl6pPr lvl="5" algn="l">
              <a:lnSpc>
                <a:spcPct val="100000"/>
              </a:lnSpc>
              <a:spcBef>
                <a:spcPts val="0"/>
              </a:spcBef>
              <a:spcAft>
                <a:spcPts val="0"/>
              </a:spcAft>
              <a:buClr>
                <a:srgbClr val="3567C7"/>
              </a:buClr>
              <a:buSzPts val="100"/>
              <a:buFont typeface="Montserrat"/>
              <a:buNone/>
              <a:defRPr sz="100">
                <a:solidFill>
                  <a:srgbClr val="3567C7"/>
                </a:solidFill>
                <a:latin typeface="Montserrat"/>
                <a:ea typeface="Montserrat"/>
                <a:cs typeface="Montserrat"/>
                <a:sym typeface="Montserrat"/>
              </a:defRPr>
            </a:lvl6pPr>
            <a:lvl7pPr lvl="6" algn="l">
              <a:lnSpc>
                <a:spcPct val="100000"/>
              </a:lnSpc>
              <a:spcBef>
                <a:spcPts val="0"/>
              </a:spcBef>
              <a:spcAft>
                <a:spcPts val="0"/>
              </a:spcAft>
              <a:buClr>
                <a:srgbClr val="3567C7"/>
              </a:buClr>
              <a:buSzPts val="100"/>
              <a:buFont typeface="Montserrat"/>
              <a:buNone/>
              <a:defRPr sz="100">
                <a:solidFill>
                  <a:srgbClr val="3567C7"/>
                </a:solidFill>
                <a:latin typeface="Montserrat"/>
                <a:ea typeface="Montserrat"/>
                <a:cs typeface="Montserrat"/>
                <a:sym typeface="Montserrat"/>
              </a:defRPr>
            </a:lvl7pPr>
            <a:lvl8pPr lvl="7" algn="l">
              <a:lnSpc>
                <a:spcPct val="100000"/>
              </a:lnSpc>
              <a:spcBef>
                <a:spcPts val="0"/>
              </a:spcBef>
              <a:spcAft>
                <a:spcPts val="0"/>
              </a:spcAft>
              <a:buClr>
                <a:srgbClr val="3567C7"/>
              </a:buClr>
              <a:buSzPts val="100"/>
              <a:buFont typeface="Montserrat"/>
              <a:buNone/>
              <a:defRPr sz="100">
                <a:solidFill>
                  <a:srgbClr val="3567C7"/>
                </a:solidFill>
                <a:latin typeface="Montserrat"/>
                <a:ea typeface="Montserrat"/>
                <a:cs typeface="Montserrat"/>
                <a:sym typeface="Montserrat"/>
              </a:defRPr>
            </a:lvl8pPr>
            <a:lvl9pPr lvl="8" algn="l">
              <a:lnSpc>
                <a:spcPct val="100000"/>
              </a:lnSpc>
              <a:spcBef>
                <a:spcPts val="0"/>
              </a:spcBef>
              <a:spcAft>
                <a:spcPts val="0"/>
              </a:spcAft>
              <a:buClr>
                <a:srgbClr val="3567C7"/>
              </a:buClr>
              <a:buSzPts val="100"/>
              <a:buFont typeface="Montserrat"/>
              <a:buNone/>
              <a:defRPr sz="100">
                <a:solidFill>
                  <a:srgbClr val="3567C7"/>
                </a:solidFill>
                <a:latin typeface="Montserrat"/>
                <a:ea typeface="Montserrat"/>
                <a:cs typeface="Montserrat"/>
                <a:sym typeface="Montserrat"/>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2">
  <p:cSld name="OBJECT_1_10">
    <p:spTree>
      <p:nvGrpSpPr>
        <p:cNvPr id="61" name="Shape 61"/>
        <p:cNvGrpSpPr/>
        <p:nvPr/>
      </p:nvGrpSpPr>
      <p:grpSpPr>
        <a:xfrm>
          <a:off x="0" y="0"/>
          <a:ext cx="0" cy="0"/>
          <a:chOff x="0" y="0"/>
          <a:chExt cx="0" cy="0"/>
        </a:xfrm>
      </p:grpSpPr>
      <p:sp>
        <p:nvSpPr>
          <p:cNvPr id="62" name="Google Shape;62;p9"/>
          <p:cNvSpPr txBox="1"/>
          <p:nvPr>
            <p:ph idx="12" type="sldNum"/>
          </p:nvPr>
        </p:nvSpPr>
        <p:spPr>
          <a:xfrm>
            <a:off x="6583681" y="4783455"/>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63" name="Google Shape;63;p9"/>
          <p:cNvSpPr txBox="1"/>
          <p:nvPr>
            <p:ph type="title"/>
          </p:nvPr>
        </p:nvSpPr>
        <p:spPr>
          <a:xfrm>
            <a:off x="390975" y="741250"/>
            <a:ext cx="4021800" cy="534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900"/>
              <a:buFont typeface="Montserrat"/>
              <a:buNone/>
              <a:defRPr sz="4200">
                <a:latin typeface="Montserrat"/>
                <a:ea typeface="Montserrat"/>
                <a:cs typeface="Montserrat"/>
                <a:sym typeface="Montserrat"/>
              </a:defRPr>
            </a:lvl1pPr>
            <a:lvl2pPr lvl="1" algn="l">
              <a:lnSpc>
                <a:spcPct val="100000"/>
              </a:lnSpc>
              <a:spcBef>
                <a:spcPts val="0"/>
              </a:spcBef>
              <a:spcAft>
                <a:spcPts val="0"/>
              </a:spcAft>
              <a:buSzPts val="1000"/>
              <a:buFont typeface="Montserrat"/>
              <a:buNone/>
              <a:defRPr sz="1200">
                <a:latin typeface="Montserrat"/>
                <a:ea typeface="Montserrat"/>
                <a:cs typeface="Montserrat"/>
                <a:sym typeface="Montserrat"/>
              </a:defRPr>
            </a:lvl2pPr>
            <a:lvl3pPr lvl="2" algn="l">
              <a:lnSpc>
                <a:spcPct val="100000"/>
              </a:lnSpc>
              <a:spcBef>
                <a:spcPts val="0"/>
              </a:spcBef>
              <a:spcAft>
                <a:spcPts val="0"/>
              </a:spcAft>
              <a:buSzPts val="1000"/>
              <a:buFont typeface="Montserrat"/>
              <a:buNone/>
              <a:defRPr sz="1200">
                <a:latin typeface="Montserrat"/>
                <a:ea typeface="Montserrat"/>
                <a:cs typeface="Montserrat"/>
                <a:sym typeface="Montserrat"/>
              </a:defRPr>
            </a:lvl3pPr>
            <a:lvl4pPr lvl="3" algn="l">
              <a:lnSpc>
                <a:spcPct val="100000"/>
              </a:lnSpc>
              <a:spcBef>
                <a:spcPts val="0"/>
              </a:spcBef>
              <a:spcAft>
                <a:spcPts val="0"/>
              </a:spcAft>
              <a:buSzPts val="1000"/>
              <a:buFont typeface="Montserrat"/>
              <a:buNone/>
              <a:defRPr sz="1200">
                <a:latin typeface="Montserrat"/>
                <a:ea typeface="Montserrat"/>
                <a:cs typeface="Montserrat"/>
                <a:sym typeface="Montserrat"/>
              </a:defRPr>
            </a:lvl4pPr>
            <a:lvl5pPr lvl="4" algn="l">
              <a:lnSpc>
                <a:spcPct val="100000"/>
              </a:lnSpc>
              <a:spcBef>
                <a:spcPts val="0"/>
              </a:spcBef>
              <a:spcAft>
                <a:spcPts val="0"/>
              </a:spcAft>
              <a:buSzPts val="1000"/>
              <a:buFont typeface="Montserrat"/>
              <a:buNone/>
              <a:defRPr sz="1200">
                <a:latin typeface="Montserrat"/>
                <a:ea typeface="Montserrat"/>
                <a:cs typeface="Montserrat"/>
                <a:sym typeface="Montserrat"/>
              </a:defRPr>
            </a:lvl5pPr>
            <a:lvl6pPr lvl="5" algn="l">
              <a:lnSpc>
                <a:spcPct val="100000"/>
              </a:lnSpc>
              <a:spcBef>
                <a:spcPts val="0"/>
              </a:spcBef>
              <a:spcAft>
                <a:spcPts val="0"/>
              </a:spcAft>
              <a:buSzPts val="1000"/>
              <a:buFont typeface="Montserrat"/>
              <a:buNone/>
              <a:defRPr sz="1200">
                <a:latin typeface="Montserrat"/>
                <a:ea typeface="Montserrat"/>
                <a:cs typeface="Montserrat"/>
                <a:sym typeface="Montserrat"/>
              </a:defRPr>
            </a:lvl6pPr>
            <a:lvl7pPr lvl="6" algn="l">
              <a:lnSpc>
                <a:spcPct val="100000"/>
              </a:lnSpc>
              <a:spcBef>
                <a:spcPts val="0"/>
              </a:spcBef>
              <a:spcAft>
                <a:spcPts val="0"/>
              </a:spcAft>
              <a:buSzPts val="1000"/>
              <a:buFont typeface="Montserrat"/>
              <a:buNone/>
              <a:defRPr sz="1200">
                <a:latin typeface="Montserrat"/>
                <a:ea typeface="Montserrat"/>
                <a:cs typeface="Montserrat"/>
                <a:sym typeface="Montserrat"/>
              </a:defRPr>
            </a:lvl7pPr>
            <a:lvl8pPr lvl="7" algn="l">
              <a:lnSpc>
                <a:spcPct val="100000"/>
              </a:lnSpc>
              <a:spcBef>
                <a:spcPts val="0"/>
              </a:spcBef>
              <a:spcAft>
                <a:spcPts val="0"/>
              </a:spcAft>
              <a:buSzPts val="1000"/>
              <a:buFont typeface="Montserrat"/>
              <a:buNone/>
              <a:defRPr sz="1200">
                <a:latin typeface="Montserrat"/>
                <a:ea typeface="Montserrat"/>
                <a:cs typeface="Montserrat"/>
                <a:sym typeface="Montserrat"/>
              </a:defRPr>
            </a:lvl8pPr>
            <a:lvl9pPr lvl="8" algn="l">
              <a:lnSpc>
                <a:spcPct val="100000"/>
              </a:lnSpc>
              <a:spcBef>
                <a:spcPts val="0"/>
              </a:spcBef>
              <a:spcAft>
                <a:spcPts val="0"/>
              </a:spcAft>
              <a:buSzPts val="1000"/>
              <a:buFont typeface="Montserrat"/>
              <a:buNone/>
              <a:defRPr sz="1200">
                <a:latin typeface="Montserrat"/>
                <a:ea typeface="Montserrat"/>
                <a:cs typeface="Montserrat"/>
                <a:sym typeface="Montserrat"/>
              </a:defRPr>
            </a:lvl9pPr>
          </a:lstStyle>
          <a:p/>
        </p:txBody>
      </p:sp>
      <p:sp>
        <p:nvSpPr>
          <p:cNvPr id="64" name="Google Shape;64;p9"/>
          <p:cNvSpPr txBox="1"/>
          <p:nvPr>
            <p:ph idx="2" type="title"/>
          </p:nvPr>
        </p:nvSpPr>
        <p:spPr>
          <a:xfrm>
            <a:off x="395675" y="422875"/>
            <a:ext cx="3911400" cy="534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C9157"/>
              </a:buClr>
              <a:buSzPts val="100"/>
              <a:buFont typeface="Montserrat"/>
              <a:buNone/>
              <a:defRPr b="0" sz="1700">
                <a:solidFill>
                  <a:srgbClr val="FC9157"/>
                </a:solidFill>
                <a:latin typeface="Montserrat"/>
                <a:ea typeface="Montserrat"/>
                <a:cs typeface="Montserrat"/>
                <a:sym typeface="Montserrat"/>
              </a:defRPr>
            </a:lvl1pPr>
            <a:lvl2pPr lvl="1" algn="l">
              <a:lnSpc>
                <a:spcPct val="100000"/>
              </a:lnSpc>
              <a:spcBef>
                <a:spcPts val="0"/>
              </a:spcBef>
              <a:spcAft>
                <a:spcPts val="0"/>
              </a:spcAft>
              <a:buSzPts val="100"/>
              <a:buFont typeface="Montserrat"/>
              <a:buNone/>
              <a:defRPr sz="100">
                <a:latin typeface="Montserrat"/>
                <a:ea typeface="Montserrat"/>
                <a:cs typeface="Montserrat"/>
                <a:sym typeface="Montserrat"/>
              </a:defRPr>
            </a:lvl2pPr>
            <a:lvl3pPr lvl="2" algn="l">
              <a:lnSpc>
                <a:spcPct val="100000"/>
              </a:lnSpc>
              <a:spcBef>
                <a:spcPts val="0"/>
              </a:spcBef>
              <a:spcAft>
                <a:spcPts val="0"/>
              </a:spcAft>
              <a:buSzPts val="100"/>
              <a:buFont typeface="Montserrat"/>
              <a:buNone/>
              <a:defRPr sz="100">
                <a:latin typeface="Montserrat"/>
                <a:ea typeface="Montserrat"/>
                <a:cs typeface="Montserrat"/>
                <a:sym typeface="Montserrat"/>
              </a:defRPr>
            </a:lvl3pPr>
            <a:lvl4pPr lvl="3" algn="l">
              <a:lnSpc>
                <a:spcPct val="100000"/>
              </a:lnSpc>
              <a:spcBef>
                <a:spcPts val="0"/>
              </a:spcBef>
              <a:spcAft>
                <a:spcPts val="0"/>
              </a:spcAft>
              <a:buSzPts val="100"/>
              <a:buFont typeface="Montserrat"/>
              <a:buNone/>
              <a:defRPr sz="100">
                <a:latin typeface="Montserrat"/>
                <a:ea typeface="Montserrat"/>
                <a:cs typeface="Montserrat"/>
                <a:sym typeface="Montserrat"/>
              </a:defRPr>
            </a:lvl4pPr>
            <a:lvl5pPr lvl="4" algn="l">
              <a:lnSpc>
                <a:spcPct val="100000"/>
              </a:lnSpc>
              <a:spcBef>
                <a:spcPts val="0"/>
              </a:spcBef>
              <a:spcAft>
                <a:spcPts val="0"/>
              </a:spcAft>
              <a:buSzPts val="100"/>
              <a:buFont typeface="Montserrat"/>
              <a:buNone/>
              <a:defRPr sz="100">
                <a:latin typeface="Montserrat"/>
                <a:ea typeface="Montserrat"/>
                <a:cs typeface="Montserrat"/>
                <a:sym typeface="Montserrat"/>
              </a:defRPr>
            </a:lvl5pPr>
            <a:lvl6pPr lvl="5" algn="l">
              <a:lnSpc>
                <a:spcPct val="100000"/>
              </a:lnSpc>
              <a:spcBef>
                <a:spcPts val="0"/>
              </a:spcBef>
              <a:spcAft>
                <a:spcPts val="0"/>
              </a:spcAft>
              <a:buSzPts val="100"/>
              <a:buFont typeface="Montserrat"/>
              <a:buNone/>
              <a:defRPr sz="100">
                <a:latin typeface="Montserrat"/>
                <a:ea typeface="Montserrat"/>
                <a:cs typeface="Montserrat"/>
                <a:sym typeface="Montserrat"/>
              </a:defRPr>
            </a:lvl6pPr>
            <a:lvl7pPr lvl="6" algn="l">
              <a:lnSpc>
                <a:spcPct val="100000"/>
              </a:lnSpc>
              <a:spcBef>
                <a:spcPts val="0"/>
              </a:spcBef>
              <a:spcAft>
                <a:spcPts val="0"/>
              </a:spcAft>
              <a:buSzPts val="100"/>
              <a:buFont typeface="Montserrat"/>
              <a:buNone/>
              <a:defRPr sz="100">
                <a:latin typeface="Montserrat"/>
                <a:ea typeface="Montserrat"/>
                <a:cs typeface="Montserrat"/>
                <a:sym typeface="Montserrat"/>
              </a:defRPr>
            </a:lvl7pPr>
            <a:lvl8pPr lvl="7" algn="l">
              <a:lnSpc>
                <a:spcPct val="100000"/>
              </a:lnSpc>
              <a:spcBef>
                <a:spcPts val="0"/>
              </a:spcBef>
              <a:spcAft>
                <a:spcPts val="0"/>
              </a:spcAft>
              <a:buSzPts val="100"/>
              <a:buFont typeface="Montserrat"/>
              <a:buNone/>
              <a:defRPr sz="100">
                <a:latin typeface="Montserrat"/>
                <a:ea typeface="Montserrat"/>
                <a:cs typeface="Montserrat"/>
                <a:sym typeface="Montserrat"/>
              </a:defRPr>
            </a:lvl8pPr>
            <a:lvl9pPr lvl="8" algn="l">
              <a:lnSpc>
                <a:spcPct val="100000"/>
              </a:lnSpc>
              <a:spcBef>
                <a:spcPts val="0"/>
              </a:spcBef>
              <a:spcAft>
                <a:spcPts val="0"/>
              </a:spcAft>
              <a:buSzPts val="100"/>
              <a:buFont typeface="Montserrat"/>
              <a:buNone/>
              <a:defRPr sz="100">
                <a:latin typeface="Montserrat"/>
                <a:ea typeface="Montserrat"/>
                <a:cs typeface="Montserrat"/>
                <a:sym typeface="Montserrat"/>
              </a:defRPr>
            </a:lvl9pPr>
          </a:lstStyle>
          <a:p/>
        </p:txBody>
      </p:sp>
      <p:sp>
        <p:nvSpPr>
          <p:cNvPr id="65" name="Google Shape;65;p9"/>
          <p:cNvSpPr/>
          <p:nvPr/>
        </p:nvSpPr>
        <p:spPr>
          <a:xfrm>
            <a:off x="0" y="422875"/>
            <a:ext cx="130759" cy="874865"/>
          </a:xfrm>
          <a:custGeom>
            <a:rect b="b" l="l" r="r" t="t"/>
            <a:pathLst>
              <a:path extrusionOk="0" h="1922780" w="817244">
                <a:moveTo>
                  <a:pt x="816729" y="0"/>
                </a:moveTo>
                <a:lnTo>
                  <a:pt x="0" y="0"/>
                </a:lnTo>
                <a:lnTo>
                  <a:pt x="0" y="1922454"/>
                </a:lnTo>
                <a:lnTo>
                  <a:pt x="816729" y="1922454"/>
                </a:lnTo>
                <a:lnTo>
                  <a:pt x="816729" y="0"/>
                </a:lnTo>
                <a:close/>
              </a:path>
            </a:pathLst>
          </a:custGeom>
          <a:solidFill>
            <a:srgbClr val="1A99F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6" name="Google Shape;66;p9"/>
          <p:cNvSpPr/>
          <p:nvPr/>
        </p:nvSpPr>
        <p:spPr>
          <a:xfrm>
            <a:off x="4572000" y="150"/>
            <a:ext cx="4572000" cy="51432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Montserrat"/>
              <a:ea typeface="Montserrat"/>
              <a:cs typeface="Montserrat"/>
              <a:sym typeface="Montserrat"/>
            </a:endParaRPr>
          </a:p>
        </p:txBody>
      </p:sp>
      <p:sp>
        <p:nvSpPr>
          <p:cNvPr id="67" name="Google Shape;67;p9"/>
          <p:cNvSpPr/>
          <p:nvPr/>
        </p:nvSpPr>
        <p:spPr>
          <a:xfrm>
            <a:off x="426461" y="1811528"/>
            <a:ext cx="755700" cy="755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Montserrat"/>
              <a:ea typeface="Montserrat"/>
              <a:cs typeface="Montserrat"/>
              <a:sym typeface="Montserrat"/>
            </a:endParaRPr>
          </a:p>
        </p:txBody>
      </p:sp>
      <p:sp>
        <p:nvSpPr>
          <p:cNvPr id="68" name="Google Shape;68;p9"/>
          <p:cNvSpPr/>
          <p:nvPr/>
        </p:nvSpPr>
        <p:spPr>
          <a:xfrm>
            <a:off x="426461" y="2852910"/>
            <a:ext cx="755700" cy="7557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Montserrat"/>
              <a:ea typeface="Montserrat"/>
              <a:cs typeface="Montserrat"/>
              <a:sym typeface="Montserrat"/>
            </a:endParaRPr>
          </a:p>
        </p:txBody>
      </p:sp>
      <p:sp>
        <p:nvSpPr>
          <p:cNvPr id="69" name="Google Shape;69;p9"/>
          <p:cNvSpPr/>
          <p:nvPr/>
        </p:nvSpPr>
        <p:spPr>
          <a:xfrm>
            <a:off x="426461" y="3894293"/>
            <a:ext cx="755700" cy="7557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Montserrat"/>
              <a:ea typeface="Montserrat"/>
              <a:cs typeface="Montserrat"/>
              <a:sym typeface="Montserrat"/>
            </a:endParaRPr>
          </a:p>
        </p:txBody>
      </p:sp>
      <p:sp>
        <p:nvSpPr>
          <p:cNvPr id="70" name="Google Shape;70;p9"/>
          <p:cNvSpPr/>
          <p:nvPr/>
        </p:nvSpPr>
        <p:spPr>
          <a:xfrm>
            <a:off x="5088053" y="1811527"/>
            <a:ext cx="756117" cy="756117"/>
          </a:xfrm>
          <a:custGeom>
            <a:rect b="b" l="l" r="r" t="t"/>
            <a:pathLst>
              <a:path extrusionOk="0" h="1661795" w="1661795">
                <a:moveTo>
                  <a:pt x="830751" y="0"/>
                </a:moveTo>
                <a:lnTo>
                  <a:pt x="781938" y="1410"/>
                </a:lnTo>
                <a:lnTo>
                  <a:pt x="733868" y="5589"/>
                </a:lnTo>
                <a:lnTo>
                  <a:pt x="686618" y="12458"/>
                </a:lnTo>
                <a:lnTo>
                  <a:pt x="640267" y="21940"/>
                </a:lnTo>
                <a:lnTo>
                  <a:pt x="594892" y="33957"/>
                </a:lnTo>
                <a:lnTo>
                  <a:pt x="550572" y="48431"/>
                </a:lnTo>
                <a:lnTo>
                  <a:pt x="507384" y="65284"/>
                </a:lnTo>
                <a:lnTo>
                  <a:pt x="465407" y="84438"/>
                </a:lnTo>
                <a:lnTo>
                  <a:pt x="424717" y="105815"/>
                </a:lnTo>
                <a:lnTo>
                  <a:pt x="385394" y="129337"/>
                </a:lnTo>
                <a:lnTo>
                  <a:pt x="347515" y="154927"/>
                </a:lnTo>
                <a:lnTo>
                  <a:pt x="311158" y="182506"/>
                </a:lnTo>
                <a:lnTo>
                  <a:pt x="276400" y="211996"/>
                </a:lnTo>
                <a:lnTo>
                  <a:pt x="243320" y="243320"/>
                </a:lnTo>
                <a:lnTo>
                  <a:pt x="211996" y="276400"/>
                </a:lnTo>
                <a:lnTo>
                  <a:pt x="182506" y="311158"/>
                </a:lnTo>
                <a:lnTo>
                  <a:pt x="154927" y="347515"/>
                </a:lnTo>
                <a:lnTo>
                  <a:pt x="129337" y="385394"/>
                </a:lnTo>
                <a:lnTo>
                  <a:pt x="105815" y="424717"/>
                </a:lnTo>
                <a:lnTo>
                  <a:pt x="84438" y="465407"/>
                </a:lnTo>
                <a:lnTo>
                  <a:pt x="65284" y="507384"/>
                </a:lnTo>
                <a:lnTo>
                  <a:pt x="48431" y="550572"/>
                </a:lnTo>
                <a:lnTo>
                  <a:pt x="33957" y="594892"/>
                </a:lnTo>
                <a:lnTo>
                  <a:pt x="21940" y="640267"/>
                </a:lnTo>
                <a:lnTo>
                  <a:pt x="12458" y="686618"/>
                </a:lnTo>
                <a:lnTo>
                  <a:pt x="5589" y="733868"/>
                </a:lnTo>
                <a:lnTo>
                  <a:pt x="1410" y="781938"/>
                </a:lnTo>
                <a:lnTo>
                  <a:pt x="0" y="830751"/>
                </a:lnTo>
                <a:lnTo>
                  <a:pt x="1410" y="879564"/>
                </a:lnTo>
                <a:lnTo>
                  <a:pt x="5589" y="927635"/>
                </a:lnTo>
                <a:lnTo>
                  <a:pt x="12458" y="974884"/>
                </a:lnTo>
                <a:lnTo>
                  <a:pt x="21940" y="1021235"/>
                </a:lnTo>
                <a:lnTo>
                  <a:pt x="33957" y="1066610"/>
                </a:lnTo>
                <a:lnTo>
                  <a:pt x="48431" y="1110930"/>
                </a:lnTo>
                <a:lnTo>
                  <a:pt x="65284" y="1154118"/>
                </a:lnTo>
                <a:lnTo>
                  <a:pt x="84438" y="1196095"/>
                </a:lnTo>
                <a:lnTo>
                  <a:pt x="105815" y="1236785"/>
                </a:lnTo>
                <a:lnTo>
                  <a:pt x="129337" y="1276108"/>
                </a:lnTo>
                <a:lnTo>
                  <a:pt x="154927" y="1313987"/>
                </a:lnTo>
                <a:lnTo>
                  <a:pt x="182506" y="1350345"/>
                </a:lnTo>
                <a:lnTo>
                  <a:pt x="211996" y="1385102"/>
                </a:lnTo>
                <a:lnTo>
                  <a:pt x="243320" y="1418182"/>
                </a:lnTo>
                <a:lnTo>
                  <a:pt x="276400" y="1449506"/>
                </a:lnTo>
                <a:lnTo>
                  <a:pt x="311158" y="1478997"/>
                </a:lnTo>
                <a:lnTo>
                  <a:pt x="347515" y="1506576"/>
                </a:lnTo>
                <a:lnTo>
                  <a:pt x="385394" y="1532165"/>
                </a:lnTo>
                <a:lnTo>
                  <a:pt x="424717" y="1555688"/>
                </a:lnTo>
                <a:lnTo>
                  <a:pt x="465407" y="1577065"/>
                </a:lnTo>
                <a:lnTo>
                  <a:pt x="507384" y="1596219"/>
                </a:lnTo>
                <a:lnTo>
                  <a:pt x="550572" y="1613071"/>
                </a:lnTo>
                <a:lnTo>
                  <a:pt x="594892" y="1627545"/>
                </a:lnTo>
                <a:lnTo>
                  <a:pt x="640267" y="1639562"/>
                </a:lnTo>
                <a:lnTo>
                  <a:pt x="686618" y="1649044"/>
                </a:lnTo>
                <a:lnTo>
                  <a:pt x="733868" y="1655914"/>
                </a:lnTo>
                <a:lnTo>
                  <a:pt x="781938" y="1660093"/>
                </a:lnTo>
                <a:lnTo>
                  <a:pt x="830751" y="1661503"/>
                </a:lnTo>
                <a:lnTo>
                  <a:pt x="879564" y="1660093"/>
                </a:lnTo>
                <a:lnTo>
                  <a:pt x="927635" y="1655914"/>
                </a:lnTo>
                <a:lnTo>
                  <a:pt x="974884" y="1649044"/>
                </a:lnTo>
                <a:lnTo>
                  <a:pt x="1021235" y="1639562"/>
                </a:lnTo>
                <a:lnTo>
                  <a:pt x="1066610" y="1627545"/>
                </a:lnTo>
                <a:lnTo>
                  <a:pt x="1110930" y="1613071"/>
                </a:lnTo>
                <a:lnTo>
                  <a:pt x="1154118" y="1596219"/>
                </a:lnTo>
                <a:lnTo>
                  <a:pt x="1196095" y="1577065"/>
                </a:lnTo>
                <a:lnTo>
                  <a:pt x="1236785" y="1555688"/>
                </a:lnTo>
                <a:lnTo>
                  <a:pt x="1276108" y="1532165"/>
                </a:lnTo>
                <a:lnTo>
                  <a:pt x="1313987" y="1506576"/>
                </a:lnTo>
                <a:lnTo>
                  <a:pt x="1350345" y="1478997"/>
                </a:lnTo>
                <a:lnTo>
                  <a:pt x="1385102" y="1449506"/>
                </a:lnTo>
                <a:lnTo>
                  <a:pt x="1418182" y="1418182"/>
                </a:lnTo>
                <a:lnTo>
                  <a:pt x="1449506" y="1385102"/>
                </a:lnTo>
                <a:lnTo>
                  <a:pt x="1478997" y="1350345"/>
                </a:lnTo>
                <a:lnTo>
                  <a:pt x="1506576" y="1313987"/>
                </a:lnTo>
                <a:lnTo>
                  <a:pt x="1532165" y="1276108"/>
                </a:lnTo>
                <a:lnTo>
                  <a:pt x="1555688" y="1236785"/>
                </a:lnTo>
                <a:lnTo>
                  <a:pt x="1577065" y="1196095"/>
                </a:lnTo>
                <a:lnTo>
                  <a:pt x="1596219" y="1154118"/>
                </a:lnTo>
                <a:lnTo>
                  <a:pt x="1613071" y="1110930"/>
                </a:lnTo>
                <a:lnTo>
                  <a:pt x="1627545" y="1066610"/>
                </a:lnTo>
                <a:lnTo>
                  <a:pt x="1639562" y="1021235"/>
                </a:lnTo>
                <a:lnTo>
                  <a:pt x="1649044" y="974884"/>
                </a:lnTo>
                <a:lnTo>
                  <a:pt x="1655914" y="927635"/>
                </a:lnTo>
                <a:lnTo>
                  <a:pt x="1660093" y="879564"/>
                </a:lnTo>
                <a:lnTo>
                  <a:pt x="1661503" y="830751"/>
                </a:lnTo>
                <a:lnTo>
                  <a:pt x="1660093" y="781938"/>
                </a:lnTo>
                <a:lnTo>
                  <a:pt x="1655914" y="733868"/>
                </a:lnTo>
                <a:lnTo>
                  <a:pt x="1649044" y="686618"/>
                </a:lnTo>
                <a:lnTo>
                  <a:pt x="1639562" y="640267"/>
                </a:lnTo>
                <a:lnTo>
                  <a:pt x="1627545" y="594892"/>
                </a:lnTo>
                <a:lnTo>
                  <a:pt x="1613071" y="550572"/>
                </a:lnTo>
                <a:lnTo>
                  <a:pt x="1596219" y="507384"/>
                </a:lnTo>
                <a:lnTo>
                  <a:pt x="1577065" y="465407"/>
                </a:lnTo>
                <a:lnTo>
                  <a:pt x="1555688" y="424717"/>
                </a:lnTo>
                <a:lnTo>
                  <a:pt x="1532165" y="385394"/>
                </a:lnTo>
                <a:lnTo>
                  <a:pt x="1506576" y="347515"/>
                </a:lnTo>
                <a:lnTo>
                  <a:pt x="1478997" y="311158"/>
                </a:lnTo>
                <a:lnTo>
                  <a:pt x="1449506" y="276400"/>
                </a:lnTo>
                <a:lnTo>
                  <a:pt x="1418182" y="243320"/>
                </a:lnTo>
                <a:lnTo>
                  <a:pt x="1385102" y="211996"/>
                </a:lnTo>
                <a:lnTo>
                  <a:pt x="1350345" y="182506"/>
                </a:lnTo>
                <a:lnTo>
                  <a:pt x="1313987" y="154927"/>
                </a:lnTo>
                <a:lnTo>
                  <a:pt x="1276108" y="129337"/>
                </a:lnTo>
                <a:lnTo>
                  <a:pt x="1236785" y="105815"/>
                </a:lnTo>
                <a:lnTo>
                  <a:pt x="1196095" y="84438"/>
                </a:lnTo>
                <a:lnTo>
                  <a:pt x="1154118" y="65284"/>
                </a:lnTo>
                <a:lnTo>
                  <a:pt x="1110930" y="48431"/>
                </a:lnTo>
                <a:lnTo>
                  <a:pt x="1066610" y="33957"/>
                </a:lnTo>
                <a:lnTo>
                  <a:pt x="1021235" y="21940"/>
                </a:lnTo>
                <a:lnTo>
                  <a:pt x="974884" y="12458"/>
                </a:lnTo>
                <a:lnTo>
                  <a:pt x="927635" y="5589"/>
                </a:lnTo>
                <a:lnTo>
                  <a:pt x="879564" y="1410"/>
                </a:lnTo>
                <a:lnTo>
                  <a:pt x="830751"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Montserrat"/>
              <a:ea typeface="Montserrat"/>
              <a:cs typeface="Montserrat"/>
              <a:sym typeface="Montserrat"/>
            </a:endParaRPr>
          </a:p>
        </p:txBody>
      </p:sp>
      <p:sp>
        <p:nvSpPr>
          <p:cNvPr id="71" name="Google Shape;71;p9"/>
          <p:cNvSpPr/>
          <p:nvPr/>
        </p:nvSpPr>
        <p:spPr>
          <a:xfrm>
            <a:off x="5088053" y="2852916"/>
            <a:ext cx="756117" cy="756117"/>
          </a:xfrm>
          <a:custGeom>
            <a:rect b="b" l="l" r="r" t="t"/>
            <a:pathLst>
              <a:path extrusionOk="0" h="1661795" w="1661795">
                <a:moveTo>
                  <a:pt x="830751" y="0"/>
                </a:moveTo>
                <a:lnTo>
                  <a:pt x="781938" y="1410"/>
                </a:lnTo>
                <a:lnTo>
                  <a:pt x="733868" y="5588"/>
                </a:lnTo>
                <a:lnTo>
                  <a:pt x="686618" y="12458"/>
                </a:lnTo>
                <a:lnTo>
                  <a:pt x="640267" y="21939"/>
                </a:lnTo>
                <a:lnTo>
                  <a:pt x="594892" y="33956"/>
                </a:lnTo>
                <a:lnTo>
                  <a:pt x="550572" y="48430"/>
                </a:lnTo>
                <a:lnTo>
                  <a:pt x="507384" y="65282"/>
                </a:lnTo>
                <a:lnTo>
                  <a:pt x="465407" y="84435"/>
                </a:lnTo>
                <a:lnTo>
                  <a:pt x="424717" y="105812"/>
                </a:lnTo>
                <a:lnTo>
                  <a:pt x="385394" y="129333"/>
                </a:lnTo>
                <a:lnTo>
                  <a:pt x="347515" y="154922"/>
                </a:lnTo>
                <a:lnTo>
                  <a:pt x="311158" y="182501"/>
                </a:lnTo>
                <a:lnTo>
                  <a:pt x="276400" y="211991"/>
                </a:lnTo>
                <a:lnTo>
                  <a:pt x="243320" y="243314"/>
                </a:lnTo>
                <a:lnTo>
                  <a:pt x="211996" y="276393"/>
                </a:lnTo>
                <a:lnTo>
                  <a:pt x="182506" y="311150"/>
                </a:lnTo>
                <a:lnTo>
                  <a:pt x="154927" y="347507"/>
                </a:lnTo>
                <a:lnTo>
                  <a:pt x="129337" y="385385"/>
                </a:lnTo>
                <a:lnTo>
                  <a:pt x="105815" y="424708"/>
                </a:lnTo>
                <a:lnTo>
                  <a:pt x="84438" y="465397"/>
                </a:lnTo>
                <a:lnTo>
                  <a:pt x="65284" y="507374"/>
                </a:lnTo>
                <a:lnTo>
                  <a:pt x="48431" y="550561"/>
                </a:lnTo>
                <a:lnTo>
                  <a:pt x="33957" y="594881"/>
                </a:lnTo>
                <a:lnTo>
                  <a:pt x="21940" y="640255"/>
                </a:lnTo>
                <a:lnTo>
                  <a:pt x="12458" y="686606"/>
                </a:lnTo>
                <a:lnTo>
                  <a:pt x="5589" y="733855"/>
                </a:lnTo>
                <a:lnTo>
                  <a:pt x="1410" y="781926"/>
                </a:lnTo>
                <a:lnTo>
                  <a:pt x="0" y="830739"/>
                </a:lnTo>
                <a:lnTo>
                  <a:pt x="1410" y="879553"/>
                </a:lnTo>
                <a:lnTo>
                  <a:pt x="5589" y="927624"/>
                </a:lnTo>
                <a:lnTo>
                  <a:pt x="12458" y="974875"/>
                </a:lnTo>
                <a:lnTo>
                  <a:pt x="21940" y="1021227"/>
                </a:lnTo>
                <a:lnTo>
                  <a:pt x="33957" y="1066602"/>
                </a:lnTo>
                <a:lnTo>
                  <a:pt x="48431" y="1110923"/>
                </a:lnTo>
                <a:lnTo>
                  <a:pt x="65284" y="1154111"/>
                </a:lnTo>
                <a:lnTo>
                  <a:pt x="84438" y="1196088"/>
                </a:lnTo>
                <a:lnTo>
                  <a:pt x="105815" y="1236778"/>
                </a:lnTo>
                <a:lnTo>
                  <a:pt x="129337" y="1276101"/>
                </a:lnTo>
                <a:lnTo>
                  <a:pt x="154927" y="1313980"/>
                </a:lnTo>
                <a:lnTo>
                  <a:pt x="182506" y="1350337"/>
                </a:lnTo>
                <a:lnTo>
                  <a:pt x="211996" y="1385095"/>
                </a:lnTo>
                <a:lnTo>
                  <a:pt x="243320" y="1418174"/>
                </a:lnTo>
                <a:lnTo>
                  <a:pt x="276400" y="1449498"/>
                </a:lnTo>
                <a:lnTo>
                  <a:pt x="311158" y="1478988"/>
                </a:lnTo>
                <a:lnTo>
                  <a:pt x="347515" y="1506567"/>
                </a:lnTo>
                <a:lnTo>
                  <a:pt x="385394" y="1532156"/>
                </a:lnTo>
                <a:lnTo>
                  <a:pt x="424717" y="1555678"/>
                </a:lnTo>
                <a:lnTo>
                  <a:pt x="465407" y="1577054"/>
                </a:lnTo>
                <a:lnTo>
                  <a:pt x="507384" y="1596208"/>
                </a:lnTo>
                <a:lnTo>
                  <a:pt x="550572" y="1613060"/>
                </a:lnTo>
                <a:lnTo>
                  <a:pt x="594892" y="1627534"/>
                </a:lnTo>
                <a:lnTo>
                  <a:pt x="640267" y="1639550"/>
                </a:lnTo>
                <a:lnTo>
                  <a:pt x="686618" y="1649032"/>
                </a:lnTo>
                <a:lnTo>
                  <a:pt x="733868" y="1655901"/>
                </a:lnTo>
                <a:lnTo>
                  <a:pt x="781938" y="1660080"/>
                </a:lnTo>
                <a:lnTo>
                  <a:pt x="830751" y="1661490"/>
                </a:lnTo>
                <a:lnTo>
                  <a:pt x="879564" y="1660080"/>
                </a:lnTo>
                <a:lnTo>
                  <a:pt x="927635" y="1655901"/>
                </a:lnTo>
                <a:lnTo>
                  <a:pt x="974884" y="1649032"/>
                </a:lnTo>
                <a:lnTo>
                  <a:pt x="1021235" y="1639550"/>
                </a:lnTo>
                <a:lnTo>
                  <a:pt x="1066610" y="1627534"/>
                </a:lnTo>
                <a:lnTo>
                  <a:pt x="1110930" y="1613060"/>
                </a:lnTo>
                <a:lnTo>
                  <a:pt x="1154118" y="1596208"/>
                </a:lnTo>
                <a:lnTo>
                  <a:pt x="1196095" y="1577054"/>
                </a:lnTo>
                <a:lnTo>
                  <a:pt x="1236785" y="1555678"/>
                </a:lnTo>
                <a:lnTo>
                  <a:pt x="1276108" y="1532156"/>
                </a:lnTo>
                <a:lnTo>
                  <a:pt x="1313987" y="1506567"/>
                </a:lnTo>
                <a:lnTo>
                  <a:pt x="1350345" y="1478988"/>
                </a:lnTo>
                <a:lnTo>
                  <a:pt x="1385102" y="1449498"/>
                </a:lnTo>
                <a:lnTo>
                  <a:pt x="1418182" y="1418174"/>
                </a:lnTo>
                <a:lnTo>
                  <a:pt x="1449506" y="1385095"/>
                </a:lnTo>
                <a:lnTo>
                  <a:pt x="1478997" y="1350337"/>
                </a:lnTo>
                <a:lnTo>
                  <a:pt x="1506576" y="1313980"/>
                </a:lnTo>
                <a:lnTo>
                  <a:pt x="1532165" y="1276101"/>
                </a:lnTo>
                <a:lnTo>
                  <a:pt x="1555688" y="1236778"/>
                </a:lnTo>
                <a:lnTo>
                  <a:pt x="1577065" y="1196088"/>
                </a:lnTo>
                <a:lnTo>
                  <a:pt x="1596219" y="1154111"/>
                </a:lnTo>
                <a:lnTo>
                  <a:pt x="1613071" y="1110923"/>
                </a:lnTo>
                <a:lnTo>
                  <a:pt x="1627545" y="1066602"/>
                </a:lnTo>
                <a:lnTo>
                  <a:pt x="1639562" y="1021227"/>
                </a:lnTo>
                <a:lnTo>
                  <a:pt x="1649044" y="974875"/>
                </a:lnTo>
                <a:lnTo>
                  <a:pt x="1655914" y="927624"/>
                </a:lnTo>
                <a:lnTo>
                  <a:pt x="1660093" y="879553"/>
                </a:lnTo>
                <a:lnTo>
                  <a:pt x="1661503" y="830739"/>
                </a:lnTo>
                <a:lnTo>
                  <a:pt x="1660093" y="781926"/>
                </a:lnTo>
                <a:lnTo>
                  <a:pt x="1655914" y="733855"/>
                </a:lnTo>
                <a:lnTo>
                  <a:pt x="1649044" y="686606"/>
                </a:lnTo>
                <a:lnTo>
                  <a:pt x="1639562" y="640255"/>
                </a:lnTo>
                <a:lnTo>
                  <a:pt x="1627545" y="594881"/>
                </a:lnTo>
                <a:lnTo>
                  <a:pt x="1613071" y="550561"/>
                </a:lnTo>
                <a:lnTo>
                  <a:pt x="1596219" y="507374"/>
                </a:lnTo>
                <a:lnTo>
                  <a:pt x="1577065" y="465397"/>
                </a:lnTo>
                <a:lnTo>
                  <a:pt x="1555688" y="424708"/>
                </a:lnTo>
                <a:lnTo>
                  <a:pt x="1532165" y="385385"/>
                </a:lnTo>
                <a:lnTo>
                  <a:pt x="1506576" y="347507"/>
                </a:lnTo>
                <a:lnTo>
                  <a:pt x="1478997" y="311150"/>
                </a:lnTo>
                <a:lnTo>
                  <a:pt x="1449506" y="276393"/>
                </a:lnTo>
                <a:lnTo>
                  <a:pt x="1418182" y="243314"/>
                </a:lnTo>
                <a:lnTo>
                  <a:pt x="1385102" y="211991"/>
                </a:lnTo>
                <a:lnTo>
                  <a:pt x="1350345" y="182501"/>
                </a:lnTo>
                <a:lnTo>
                  <a:pt x="1313987" y="154922"/>
                </a:lnTo>
                <a:lnTo>
                  <a:pt x="1276108" y="129333"/>
                </a:lnTo>
                <a:lnTo>
                  <a:pt x="1236785" y="105812"/>
                </a:lnTo>
                <a:lnTo>
                  <a:pt x="1196095" y="84435"/>
                </a:lnTo>
                <a:lnTo>
                  <a:pt x="1154118" y="65282"/>
                </a:lnTo>
                <a:lnTo>
                  <a:pt x="1110930" y="48430"/>
                </a:lnTo>
                <a:lnTo>
                  <a:pt x="1066610" y="33956"/>
                </a:lnTo>
                <a:lnTo>
                  <a:pt x="1021235" y="21939"/>
                </a:lnTo>
                <a:lnTo>
                  <a:pt x="974884" y="12458"/>
                </a:lnTo>
                <a:lnTo>
                  <a:pt x="927635" y="5588"/>
                </a:lnTo>
                <a:lnTo>
                  <a:pt x="879564" y="1410"/>
                </a:lnTo>
                <a:lnTo>
                  <a:pt x="830751"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Montserrat"/>
              <a:ea typeface="Montserrat"/>
              <a:cs typeface="Montserrat"/>
              <a:sym typeface="Montserrat"/>
            </a:endParaRPr>
          </a:p>
        </p:txBody>
      </p:sp>
      <p:sp>
        <p:nvSpPr>
          <p:cNvPr id="72" name="Google Shape;72;p9"/>
          <p:cNvSpPr/>
          <p:nvPr/>
        </p:nvSpPr>
        <p:spPr>
          <a:xfrm>
            <a:off x="5088053" y="3894293"/>
            <a:ext cx="756117" cy="756117"/>
          </a:xfrm>
          <a:custGeom>
            <a:rect b="b" l="l" r="r" t="t"/>
            <a:pathLst>
              <a:path extrusionOk="0" h="1661795" w="1661795">
                <a:moveTo>
                  <a:pt x="830751" y="0"/>
                </a:moveTo>
                <a:lnTo>
                  <a:pt x="781938" y="1410"/>
                </a:lnTo>
                <a:lnTo>
                  <a:pt x="733868" y="5589"/>
                </a:lnTo>
                <a:lnTo>
                  <a:pt x="686618" y="12458"/>
                </a:lnTo>
                <a:lnTo>
                  <a:pt x="640267" y="21940"/>
                </a:lnTo>
                <a:lnTo>
                  <a:pt x="594892" y="33957"/>
                </a:lnTo>
                <a:lnTo>
                  <a:pt x="550572" y="48431"/>
                </a:lnTo>
                <a:lnTo>
                  <a:pt x="507384" y="65284"/>
                </a:lnTo>
                <a:lnTo>
                  <a:pt x="465407" y="84438"/>
                </a:lnTo>
                <a:lnTo>
                  <a:pt x="424717" y="105815"/>
                </a:lnTo>
                <a:lnTo>
                  <a:pt x="385394" y="129337"/>
                </a:lnTo>
                <a:lnTo>
                  <a:pt x="347515" y="154927"/>
                </a:lnTo>
                <a:lnTo>
                  <a:pt x="311158" y="182506"/>
                </a:lnTo>
                <a:lnTo>
                  <a:pt x="276400" y="211996"/>
                </a:lnTo>
                <a:lnTo>
                  <a:pt x="243320" y="243320"/>
                </a:lnTo>
                <a:lnTo>
                  <a:pt x="211996" y="276400"/>
                </a:lnTo>
                <a:lnTo>
                  <a:pt x="182506" y="311158"/>
                </a:lnTo>
                <a:lnTo>
                  <a:pt x="154927" y="347515"/>
                </a:lnTo>
                <a:lnTo>
                  <a:pt x="129337" y="385394"/>
                </a:lnTo>
                <a:lnTo>
                  <a:pt x="105815" y="424717"/>
                </a:lnTo>
                <a:lnTo>
                  <a:pt x="84438" y="465407"/>
                </a:lnTo>
                <a:lnTo>
                  <a:pt x="65284" y="507384"/>
                </a:lnTo>
                <a:lnTo>
                  <a:pt x="48431" y="550572"/>
                </a:lnTo>
                <a:lnTo>
                  <a:pt x="33957" y="594892"/>
                </a:lnTo>
                <a:lnTo>
                  <a:pt x="21940" y="640267"/>
                </a:lnTo>
                <a:lnTo>
                  <a:pt x="12458" y="686618"/>
                </a:lnTo>
                <a:lnTo>
                  <a:pt x="5589" y="733868"/>
                </a:lnTo>
                <a:lnTo>
                  <a:pt x="1410" y="781938"/>
                </a:lnTo>
                <a:lnTo>
                  <a:pt x="0" y="830751"/>
                </a:lnTo>
                <a:lnTo>
                  <a:pt x="1410" y="879564"/>
                </a:lnTo>
                <a:lnTo>
                  <a:pt x="5589" y="927635"/>
                </a:lnTo>
                <a:lnTo>
                  <a:pt x="12458" y="974884"/>
                </a:lnTo>
                <a:lnTo>
                  <a:pt x="21940" y="1021235"/>
                </a:lnTo>
                <a:lnTo>
                  <a:pt x="33957" y="1066610"/>
                </a:lnTo>
                <a:lnTo>
                  <a:pt x="48431" y="1110930"/>
                </a:lnTo>
                <a:lnTo>
                  <a:pt x="65284" y="1154118"/>
                </a:lnTo>
                <a:lnTo>
                  <a:pt x="84438" y="1196095"/>
                </a:lnTo>
                <a:lnTo>
                  <a:pt x="105815" y="1236785"/>
                </a:lnTo>
                <a:lnTo>
                  <a:pt x="129337" y="1276108"/>
                </a:lnTo>
                <a:lnTo>
                  <a:pt x="154927" y="1313987"/>
                </a:lnTo>
                <a:lnTo>
                  <a:pt x="182506" y="1350345"/>
                </a:lnTo>
                <a:lnTo>
                  <a:pt x="211996" y="1385102"/>
                </a:lnTo>
                <a:lnTo>
                  <a:pt x="243320" y="1418182"/>
                </a:lnTo>
                <a:lnTo>
                  <a:pt x="276400" y="1449506"/>
                </a:lnTo>
                <a:lnTo>
                  <a:pt x="311158" y="1478997"/>
                </a:lnTo>
                <a:lnTo>
                  <a:pt x="347515" y="1506576"/>
                </a:lnTo>
                <a:lnTo>
                  <a:pt x="385394" y="1532165"/>
                </a:lnTo>
                <a:lnTo>
                  <a:pt x="424717" y="1555688"/>
                </a:lnTo>
                <a:lnTo>
                  <a:pt x="465407" y="1577065"/>
                </a:lnTo>
                <a:lnTo>
                  <a:pt x="507384" y="1596219"/>
                </a:lnTo>
                <a:lnTo>
                  <a:pt x="550572" y="1613071"/>
                </a:lnTo>
                <a:lnTo>
                  <a:pt x="594892" y="1627545"/>
                </a:lnTo>
                <a:lnTo>
                  <a:pt x="640267" y="1639562"/>
                </a:lnTo>
                <a:lnTo>
                  <a:pt x="686618" y="1649044"/>
                </a:lnTo>
                <a:lnTo>
                  <a:pt x="733868" y="1655914"/>
                </a:lnTo>
                <a:lnTo>
                  <a:pt x="781938" y="1660093"/>
                </a:lnTo>
                <a:lnTo>
                  <a:pt x="830751" y="1661503"/>
                </a:lnTo>
                <a:lnTo>
                  <a:pt x="879564" y="1660093"/>
                </a:lnTo>
                <a:lnTo>
                  <a:pt x="927635" y="1655914"/>
                </a:lnTo>
                <a:lnTo>
                  <a:pt x="974884" y="1649044"/>
                </a:lnTo>
                <a:lnTo>
                  <a:pt x="1021235" y="1639562"/>
                </a:lnTo>
                <a:lnTo>
                  <a:pt x="1066610" y="1627545"/>
                </a:lnTo>
                <a:lnTo>
                  <a:pt x="1110930" y="1613071"/>
                </a:lnTo>
                <a:lnTo>
                  <a:pt x="1154118" y="1596219"/>
                </a:lnTo>
                <a:lnTo>
                  <a:pt x="1196095" y="1577065"/>
                </a:lnTo>
                <a:lnTo>
                  <a:pt x="1236785" y="1555688"/>
                </a:lnTo>
                <a:lnTo>
                  <a:pt x="1276108" y="1532165"/>
                </a:lnTo>
                <a:lnTo>
                  <a:pt x="1313987" y="1506576"/>
                </a:lnTo>
                <a:lnTo>
                  <a:pt x="1350345" y="1478997"/>
                </a:lnTo>
                <a:lnTo>
                  <a:pt x="1385102" y="1449506"/>
                </a:lnTo>
                <a:lnTo>
                  <a:pt x="1418182" y="1418182"/>
                </a:lnTo>
                <a:lnTo>
                  <a:pt x="1449506" y="1385102"/>
                </a:lnTo>
                <a:lnTo>
                  <a:pt x="1478997" y="1350345"/>
                </a:lnTo>
                <a:lnTo>
                  <a:pt x="1506576" y="1313987"/>
                </a:lnTo>
                <a:lnTo>
                  <a:pt x="1532165" y="1276108"/>
                </a:lnTo>
                <a:lnTo>
                  <a:pt x="1555688" y="1236785"/>
                </a:lnTo>
                <a:lnTo>
                  <a:pt x="1577065" y="1196095"/>
                </a:lnTo>
                <a:lnTo>
                  <a:pt x="1596219" y="1154118"/>
                </a:lnTo>
                <a:lnTo>
                  <a:pt x="1613071" y="1110930"/>
                </a:lnTo>
                <a:lnTo>
                  <a:pt x="1627545" y="1066610"/>
                </a:lnTo>
                <a:lnTo>
                  <a:pt x="1639562" y="1021235"/>
                </a:lnTo>
                <a:lnTo>
                  <a:pt x="1649044" y="974884"/>
                </a:lnTo>
                <a:lnTo>
                  <a:pt x="1655914" y="927635"/>
                </a:lnTo>
                <a:lnTo>
                  <a:pt x="1660093" y="879564"/>
                </a:lnTo>
                <a:lnTo>
                  <a:pt x="1661503" y="830751"/>
                </a:lnTo>
                <a:lnTo>
                  <a:pt x="1660093" y="781938"/>
                </a:lnTo>
                <a:lnTo>
                  <a:pt x="1655914" y="733868"/>
                </a:lnTo>
                <a:lnTo>
                  <a:pt x="1649044" y="686618"/>
                </a:lnTo>
                <a:lnTo>
                  <a:pt x="1639562" y="640267"/>
                </a:lnTo>
                <a:lnTo>
                  <a:pt x="1627545" y="594892"/>
                </a:lnTo>
                <a:lnTo>
                  <a:pt x="1613071" y="550572"/>
                </a:lnTo>
                <a:lnTo>
                  <a:pt x="1596219" y="507384"/>
                </a:lnTo>
                <a:lnTo>
                  <a:pt x="1577065" y="465407"/>
                </a:lnTo>
                <a:lnTo>
                  <a:pt x="1555688" y="424717"/>
                </a:lnTo>
                <a:lnTo>
                  <a:pt x="1532165" y="385394"/>
                </a:lnTo>
                <a:lnTo>
                  <a:pt x="1506576" y="347515"/>
                </a:lnTo>
                <a:lnTo>
                  <a:pt x="1478997" y="311158"/>
                </a:lnTo>
                <a:lnTo>
                  <a:pt x="1449506" y="276400"/>
                </a:lnTo>
                <a:lnTo>
                  <a:pt x="1418182" y="243320"/>
                </a:lnTo>
                <a:lnTo>
                  <a:pt x="1385102" y="211996"/>
                </a:lnTo>
                <a:lnTo>
                  <a:pt x="1350345" y="182506"/>
                </a:lnTo>
                <a:lnTo>
                  <a:pt x="1313987" y="154927"/>
                </a:lnTo>
                <a:lnTo>
                  <a:pt x="1276108" y="129337"/>
                </a:lnTo>
                <a:lnTo>
                  <a:pt x="1236785" y="105815"/>
                </a:lnTo>
                <a:lnTo>
                  <a:pt x="1196095" y="84438"/>
                </a:lnTo>
                <a:lnTo>
                  <a:pt x="1154118" y="65284"/>
                </a:lnTo>
                <a:lnTo>
                  <a:pt x="1110930" y="48431"/>
                </a:lnTo>
                <a:lnTo>
                  <a:pt x="1066610" y="33957"/>
                </a:lnTo>
                <a:lnTo>
                  <a:pt x="1021235" y="21940"/>
                </a:lnTo>
                <a:lnTo>
                  <a:pt x="974884" y="12458"/>
                </a:lnTo>
                <a:lnTo>
                  <a:pt x="927635" y="5589"/>
                </a:lnTo>
                <a:lnTo>
                  <a:pt x="879564" y="1410"/>
                </a:lnTo>
                <a:lnTo>
                  <a:pt x="830751"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Montserrat"/>
              <a:ea typeface="Montserrat"/>
              <a:cs typeface="Montserrat"/>
              <a:sym typeface="Montserrat"/>
            </a:endParaRPr>
          </a:p>
        </p:txBody>
      </p:sp>
      <p:sp>
        <p:nvSpPr>
          <p:cNvPr id="73" name="Google Shape;73;p9"/>
          <p:cNvSpPr txBox="1"/>
          <p:nvPr/>
        </p:nvSpPr>
        <p:spPr>
          <a:xfrm>
            <a:off x="1462997" y="1773710"/>
            <a:ext cx="1581600" cy="217500"/>
          </a:xfrm>
          <a:prstGeom prst="rect">
            <a:avLst/>
          </a:prstGeom>
          <a:noFill/>
          <a:ln>
            <a:noFill/>
          </a:ln>
        </p:spPr>
        <p:txBody>
          <a:bodyPr anchorCtr="0" anchor="t" bIns="0" lIns="0" spcFirstLastPara="1" rIns="0" wrap="square" tIns="6650">
            <a:no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3567C7"/>
                </a:solidFill>
                <a:latin typeface="Montserrat"/>
                <a:ea typeface="Montserrat"/>
                <a:cs typeface="Montserrat"/>
                <a:sym typeface="Montserrat"/>
              </a:rPr>
              <a:t>ABOUT APISERO</a:t>
            </a:r>
            <a:endParaRPr b="1" i="0" sz="1300" u="none" cap="none" strike="noStrike">
              <a:solidFill>
                <a:srgbClr val="000000"/>
              </a:solidFill>
              <a:latin typeface="Montserrat"/>
              <a:ea typeface="Montserrat"/>
              <a:cs typeface="Montserrat"/>
              <a:sym typeface="Montserrat"/>
            </a:endParaRPr>
          </a:p>
        </p:txBody>
      </p:sp>
      <p:sp>
        <p:nvSpPr>
          <p:cNvPr id="74" name="Google Shape;74;p9"/>
          <p:cNvSpPr txBox="1"/>
          <p:nvPr/>
        </p:nvSpPr>
        <p:spPr>
          <a:xfrm>
            <a:off x="1462146" y="2030055"/>
            <a:ext cx="2234700" cy="526200"/>
          </a:xfrm>
          <a:prstGeom prst="rect">
            <a:avLst/>
          </a:prstGeom>
          <a:noFill/>
          <a:ln>
            <a:noFill/>
          </a:ln>
        </p:spPr>
        <p:txBody>
          <a:bodyPr anchorCtr="0" anchor="t" bIns="0" lIns="0" spcFirstLastPara="1" rIns="0" wrap="square" tIns="5475">
            <a:noAutofit/>
          </a:bodyPr>
          <a:lstStyle/>
          <a:p>
            <a:pPr indent="0" lvl="0" marL="0" marR="50800" rtl="0" algn="l">
              <a:lnSpc>
                <a:spcPct val="149900"/>
              </a:lnSpc>
              <a:spcBef>
                <a:spcPts val="0"/>
              </a:spcBef>
              <a:spcAft>
                <a:spcPts val="0"/>
              </a:spcAft>
              <a:buClr>
                <a:srgbClr val="000000"/>
              </a:buClr>
              <a:buSzPts val="800"/>
              <a:buFont typeface="Arial"/>
              <a:buNone/>
            </a:pPr>
            <a:r>
              <a:rPr b="0" i="0" lang="en" sz="800" u="none" cap="none" strike="noStrike">
                <a:solidFill>
                  <a:srgbClr val="4D4D4D"/>
                </a:solidFill>
                <a:latin typeface="Montserrat"/>
                <a:ea typeface="Montserrat"/>
                <a:cs typeface="Montserrat"/>
                <a:sym typeface="Montserrat"/>
              </a:rPr>
              <a:t>Lorem ipsum dolor sit amet, consectetur  adipiscing elit, sed do eiusmod tempor to</a:t>
            </a:r>
            <a:endParaRPr b="0" i="0" sz="800" u="none" cap="none" strike="noStrike">
              <a:solidFill>
                <a:srgbClr val="000000"/>
              </a:solidFill>
              <a:latin typeface="Montserrat"/>
              <a:ea typeface="Montserrat"/>
              <a:cs typeface="Montserrat"/>
              <a:sym typeface="Montserrat"/>
            </a:endParaRPr>
          </a:p>
          <a:p>
            <a:pPr indent="0" lvl="0" marL="0" marR="0" rtl="0" algn="l">
              <a:lnSpc>
                <a:spcPct val="100000"/>
              </a:lnSpc>
              <a:spcBef>
                <a:spcPts val="400"/>
              </a:spcBef>
              <a:spcAft>
                <a:spcPts val="0"/>
              </a:spcAft>
              <a:buClr>
                <a:srgbClr val="000000"/>
              </a:buClr>
              <a:buSzPts val="800"/>
              <a:buFont typeface="Arial"/>
              <a:buNone/>
            </a:pPr>
            <a:r>
              <a:rPr b="0" i="0" lang="en" sz="800" u="none" cap="none" strike="noStrike">
                <a:solidFill>
                  <a:srgbClr val="4D4D4D"/>
                </a:solidFill>
                <a:latin typeface="Montserrat"/>
                <a:ea typeface="Montserrat"/>
                <a:cs typeface="Montserrat"/>
                <a:sym typeface="Montserrat"/>
              </a:rPr>
              <a:t>cididunt ut labore et dolore magna aliqua.</a:t>
            </a:r>
            <a:endParaRPr b="0" i="0" sz="800" u="none" cap="none" strike="noStrike">
              <a:solidFill>
                <a:srgbClr val="000000"/>
              </a:solidFill>
              <a:latin typeface="Montserrat"/>
              <a:ea typeface="Montserrat"/>
              <a:cs typeface="Montserrat"/>
              <a:sym typeface="Montserrat"/>
            </a:endParaRPr>
          </a:p>
        </p:txBody>
      </p:sp>
      <p:sp>
        <p:nvSpPr>
          <p:cNvPr id="75" name="Google Shape;75;p9"/>
          <p:cNvSpPr txBox="1"/>
          <p:nvPr/>
        </p:nvSpPr>
        <p:spPr>
          <a:xfrm>
            <a:off x="1462140" y="2815087"/>
            <a:ext cx="2367300" cy="782400"/>
          </a:xfrm>
          <a:prstGeom prst="rect">
            <a:avLst/>
          </a:prstGeom>
          <a:noFill/>
          <a:ln>
            <a:noFill/>
          </a:ln>
        </p:spPr>
        <p:txBody>
          <a:bodyPr anchorCtr="0" anchor="t" bIns="0" lIns="0" spcFirstLastPara="1" rIns="0" wrap="square" tIns="6650">
            <a:noAutofit/>
          </a:bodyPr>
          <a:lstStyle/>
          <a:p>
            <a:pPr indent="0" lvl="0" marL="12700" marR="0" rtl="0" algn="l">
              <a:lnSpc>
                <a:spcPct val="100000"/>
              </a:lnSpc>
              <a:spcBef>
                <a:spcPts val="0"/>
              </a:spcBef>
              <a:spcAft>
                <a:spcPts val="0"/>
              </a:spcAft>
              <a:buClr>
                <a:srgbClr val="000000"/>
              </a:buClr>
              <a:buSzPts val="1300"/>
              <a:buFont typeface="Arial"/>
              <a:buNone/>
            </a:pPr>
            <a:r>
              <a:rPr b="1" i="0" lang="en" sz="1300" u="none" cap="none" strike="noStrike">
                <a:solidFill>
                  <a:srgbClr val="3567C7"/>
                </a:solidFill>
                <a:latin typeface="Montserrat"/>
                <a:ea typeface="Montserrat"/>
                <a:cs typeface="Montserrat"/>
                <a:sym typeface="Montserrat"/>
              </a:rPr>
              <a:t>INTRO TO MULETHRIVE™</a:t>
            </a:r>
            <a:endParaRPr b="1" i="0" sz="1300" u="none" cap="none" strike="noStrike">
              <a:solidFill>
                <a:srgbClr val="000000"/>
              </a:solidFill>
              <a:latin typeface="Montserrat"/>
              <a:ea typeface="Montserrat"/>
              <a:cs typeface="Montserrat"/>
              <a:sym typeface="Montserrat"/>
            </a:endParaRPr>
          </a:p>
          <a:p>
            <a:pPr indent="0" lvl="0" marL="0" marR="177800" rtl="0" algn="l">
              <a:lnSpc>
                <a:spcPct val="149900"/>
              </a:lnSpc>
              <a:spcBef>
                <a:spcPts val="400"/>
              </a:spcBef>
              <a:spcAft>
                <a:spcPts val="0"/>
              </a:spcAft>
              <a:buClr>
                <a:srgbClr val="000000"/>
              </a:buClr>
              <a:buSzPts val="800"/>
              <a:buFont typeface="Arial"/>
              <a:buNone/>
            </a:pPr>
            <a:r>
              <a:rPr b="0" i="0" lang="en" sz="800" u="none" cap="none" strike="noStrike">
                <a:solidFill>
                  <a:srgbClr val="4D4D4D"/>
                </a:solidFill>
                <a:latin typeface="Montserrat"/>
                <a:ea typeface="Montserrat"/>
                <a:cs typeface="Montserrat"/>
                <a:sym typeface="Montserrat"/>
              </a:rPr>
              <a:t>Lorem ipsum dolor sit amet, consectetur  adipiscing elit, sed do eiusmod tempor to</a:t>
            </a:r>
            <a:endParaRPr b="0" i="0" sz="800" u="none" cap="none" strike="noStrike">
              <a:solidFill>
                <a:srgbClr val="000000"/>
              </a:solidFill>
              <a:latin typeface="Montserrat"/>
              <a:ea typeface="Montserrat"/>
              <a:cs typeface="Montserrat"/>
              <a:sym typeface="Montserrat"/>
            </a:endParaRPr>
          </a:p>
          <a:p>
            <a:pPr indent="0" lvl="0" marL="0" marR="0" rtl="0" algn="l">
              <a:lnSpc>
                <a:spcPct val="100000"/>
              </a:lnSpc>
              <a:spcBef>
                <a:spcPts val="500"/>
              </a:spcBef>
              <a:spcAft>
                <a:spcPts val="0"/>
              </a:spcAft>
              <a:buClr>
                <a:srgbClr val="000000"/>
              </a:buClr>
              <a:buSzPts val="800"/>
              <a:buFont typeface="Arial"/>
              <a:buNone/>
            </a:pPr>
            <a:r>
              <a:rPr b="0" i="0" lang="en" sz="800" u="none" cap="none" strike="noStrike">
                <a:solidFill>
                  <a:srgbClr val="4D4D4D"/>
                </a:solidFill>
                <a:latin typeface="Montserrat"/>
                <a:ea typeface="Montserrat"/>
                <a:cs typeface="Montserrat"/>
                <a:sym typeface="Montserrat"/>
              </a:rPr>
              <a:t>cididunt ut labore et dolore magna aliqua.</a:t>
            </a:r>
            <a:endParaRPr b="0" i="0" sz="800" u="none" cap="none" strike="noStrike">
              <a:solidFill>
                <a:srgbClr val="000000"/>
              </a:solidFill>
              <a:latin typeface="Montserrat"/>
              <a:ea typeface="Montserrat"/>
              <a:cs typeface="Montserrat"/>
              <a:sym typeface="Montserrat"/>
            </a:endParaRPr>
          </a:p>
        </p:txBody>
      </p:sp>
      <p:sp>
        <p:nvSpPr>
          <p:cNvPr id="76" name="Google Shape;76;p9"/>
          <p:cNvSpPr txBox="1"/>
          <p:nvPr/>
        </p:nvSpPr>
        <p:spPr>
          <a:xfrm>
            <a:off x="1462140" y="3856470"/>
            <a:ext cx="2234700" cy="782400"/>
          </a:xfrm>
          <a:prstGeom prst="rect">
            <a:avLst/>
          </a:prstGeom>
          <a:noFill/>
          <a:ln>
            <a:noFill/>
          </a:ln>
        </p:spPr>
        <p:txBody>
          <a:bodyPr anchorCtr="0" anchor="t" bIns="0" lIns="0" spcFirstLastPara="1" rIns="0" wrap="square" tIns="6650">
            <a:noAutofit/>
          </a:bodyPr>
          <a:lstStyle/>
          <a:p>
            <a:pPr indent="0" lvl="0" marL="12700" marR="0" rtl="0" algn="l">
              <a:lnSpc>
                <a:spcPct val="100000"/>
              </a:lnSpc>
              <a:spcBef>
                <a:spcPts val="0"/>
              </a:spcBef>
              <a:spcAft>
                <a:spcPts val="0"/>
              </a:spcAft>
              <a:buClr>
                <a:srgbClr val="000000"/>
              </a:buClr>
              <a:buSzPts val="1300"/>
              <a:buFont typeface="Arial"/>
              <a:buNone/>
            </a:pPr>
            <a:r>
              <a:rPr b="1" i="0" lang="en" sz="1300" u="none" cap="none" strike="noStrike">
                <a:solidFill>
                  <a:srgbClr val="3567C7"/>
                </a:solidFill>
                <a:latin typeface="Montserrat"/>
                <a:ea typeface="Montserrat"/>
                <a:cs typeface="Montserrat"/>
                <a:sym typeface="Montserrat"/>
              </a:rPr>
              <a:t>NEXT STEPS</a:t>
            </a:r>
            <a:endParaRPr b="1" i="0" sz="1300" u="none" cap="none" strike="noStrike">
              <a:solidFill>
                <a:srgbClr val="000000"/>
              </a:solidFill>
              <a:latin typeface="Montserrat"/>
              <a:ea typeface="Montserrat"/>
              <a:cs typeface="Montserrat"/>
              <a:sym typeface="Montserrat"/>
            </a:endParaRPr>
          </a:p>
          <a:p>
            <a:pPr indent="0" lvl="0" marL="0" marR="50800" rtl="0" algn="l">
              <a:lnSpc>
                <a:spcPct val="149900"/>
              </a:lnSpc>
              <a:spcBef>
                <a:spcPts val="400"/>
              </a:spcBef>
              <a:spcAft>
                <a:spcPts val="0"/>
              </a:spcAft>
              <a:buClr>
                <a:srgbClr val="000000"/>
              </a:buClr>
              <a:buSzPts val="800"/>
              <a:buFont typeface="Arial"/>
              <a:buNone/>
            </a:pPr>
            <a:r>
              <a:rPr b="0" i="0" lang="en" sz="800" u="none" cap="none" strike="noStrike">
                <a:solidFill>
                  <a:srgbClr val="4D4D4D"/>
                </a:solidFill>
                <a:latin typeface="Montserrat"/>
                <a:ea typeface="Montserrat"/>
                <a:cs typeface="Montserrat"/>
                <a:sym typeface="Montserrat"/>
              </a:rPr>
              <a:t>Lorem ipsum dolor sit amet, consectetur  adipiscing elit, sed do eiusmod tempor to</a:t>
            </a:r>
            <a:endParaRPr b="0" i="0" sz="800" u="none" cap="none" strike="noStrike">
              <a:solidFill>
                <a:srgbClr val="000000"/>
              </a:solidFill>
              <a:latin typeface="Montserrat"/>
              <a:ea typeface="Montserrat"/>
              <a:cs typeface="Montserrat"/>
              <a:sym typeface="Montserrat"/>
            </a:endParaRPr>
          </a:p>
          <a:p>
            <a:pPr indent="0" lvl="0" marL="0" marR="0" rtl="0" algn="l">
              <a:lnSpc>
                <a:spcPct val="100000"/>
              </a:lnSpc>
              <a:spcBef>
                <a:spcPts val="500"/>
              </a:spcBef>
              <a:spcAft>
                <a:spcPts val="0"/>
              </a:spcAft>
              <a:buClr>
                <a:srgbClr val="000000"/>
              </a:buClr>
              <a:buSzPts val="800"/>
              <a:buFont typeface="Arial"/>
              <a:buNone/>
            </a:pPr>
            <a:r>
              <a:rPr b="0" i="0" lang="en" sz="800" u="none" cap="none" strike="noStrike">
                <a:solidFill>
                  <a:srgbClr val="4D4D4D"/>
                </a:solidFill>
                <a:latin typeface="Montserrat"/>
                <a:ea typeface="Montserrat"/>
                <a:cs typeface="Montserrat"/>
                <a:sym typeface="Montserrat"/>
              </a:rPr>
              <a:t>cididunt ut labore et dolore magna aliqua.</a:t>
            </a:r>
            <a:endParaRPr b="0" i="0" sz="800" u="none" cap="none" strike="noStrike">
              <a:solidFill>
                <a:srgbClr val="000000"/>
              </a:solidFill>
              <a:latin typeface="Montserrat"/>
              <a:ea typeface="Montserrat"/>
              <a:cs typeface="Montserrat"/>
              <a:sym typeface="Montserrat"/>
            </a:endParaRPr>
          </a:p>
        </p:txBody>
      </p:sp>
      <p:sp>
        <p:nvSpPr>
          <p:cNvPr id="77" name="Google Shape;77;p9"/>
          <p:cNvSpPr txBox="1"/>
          <p:nvPr/>
        </p:nvSpPr>
        <p:spPr>
          <a:xfrm>
            <a:off x="6123732" y="1773710"/>
            <a:ext cx="2234700" cy="782400"/>
          </a:xfrm>
          <a:prstGeom prst="rect">
            <a:avLst/>
          </a:prstGeom>
          <a:noFill/>
          <a:ln>
            <a:noFill/>
          </a:ln>
        </p:spPr>
        <p:txBody>
          <a:bodyPr anchorCtr="0" anchor="t" bIns="0" lIns="0" spcFirstLastPara="1" rIns="0" wrap="square" tIns="6650">
            <a:noAutofit/>
          </a:bodyPr>
          <a:lstStyle/>
          <a:p>
            <a:pPr indent="0" lvl="0" marL="12700" marR="0" rtl="0" algn="l">
              <a:lnSpc>
                <a:spcPct val="100000"/>
              </a:lnSpc>
              <a:spcBef>
                <a:spcPts val="0"/>
              </a:spcBef>
              <a:spcAft>
                <a:spcPts val="0"/>
              </a:spcAft>
              <a:buClr>
                <a:srgbClr val="000000"/>
              </a:buClr>
              <a:buSzPts val="1300"/>
              <a:buFont typeface="Arial"/>
              <a:buNone/>
            </a:pPr>
            <a:r>
              <a:rPr b="1" i="0" lang="en" sz="1300" u="none" cap="none" strike="noStrike">
                <a:solidFill>
                  <a:srgbClr val="75C1FA"/>
                </a:solidFill>
                <a:latin typeface="Montserrat"/>
                <a:ea typeface="Montserrat"/>
                <a:cs typeface="Montserrat"/>
                <a:sym typeface="Montserrat"/>
              </a:rPr>
              <a:t>ABOUT APISERO</a:t>
            </a:r>
            <a:endParaRPr b="1" i="0" sz="1300" u="none" cap="none" strike="noStrike">
              <a:solidFill>
                <a:srgbClr val="75C1FA"/>
              </a:solidFill>
              <a:latin typeface="Montserrat"/>
              <a:ea typeface="Montserrat"/>
              <a:cs typeface="Montserrat"/>
              <a:sym typeface="Montserrat"/>
            </a:endParaRPr>
          </a:p>
          <a:p>
            <a:pPr indent="0" lvl="0" marL="0" marR="50800" rtl="0" algn="l">
              <a:lnSpc>
                <a:spcPct val="149900"/>
              </a:lnSpc>
              <a:spcBef>
                <a:spcPts val="400"/>
              </a:spcBef>
              <a:spcAft>
                <a:spcPts val="0"/>
              </a:spcAft>
              <a:buClr>
                <a:srgbClr val="000000"/>
              </a:buClr>
              <a:buSzPts val="800"/>
              <a:buFont typeface="Arial"/>
              <a:buNone/>
            </a:pPr>
            <a:r>
              <a:rPr b="0" i="0" lang="en" sz="800" u="none" cap="none" strike="noStrike">
                <a:solidFill>
                  <a:srgbClr val="FFFFFF"/>
                </a:solidFill>
                <a:latin typeface="Montserrat"/>
                <a:ea typeface="Montserrat"/>
                <a:cs typeface="Montserrat"/>
                <a:sym typeface="Montserrat"/>
              </a:rPr>
              <a:t>Lorem ipsum dolor sit amet, consectetur  adipiscing elit, sed do eiusmod tempor to</a:t>
            </a:r>
            <a:endParaRPr b="0" i="0" sz="800" u="none" cap="none" strike="noStrike">
              <a:solidFill>
                <a:srgbClr val="000000"/>
              </a:solidFill>
              <a:latin typeface="Montserrat"/>
              <a:ea typeface="Montserrat"/>
              <a:cs typeface="Montserrat"/>
              <a:sym typeface="Montserrat"/>
            </a:endParaRPr>
          </a:p>
          <a:p>
            <a:pPr indent="0" lvl="0" marL="0" marR="0" rtl="0" algn="l">
              <a:lnSpc>
                <a:spcPct val="100000"/>
              </a:lnSpc>
              <a:spcBef>
                <a:spcPts val="500"/>
              </a:spcBef>
              <a:spcAft>
                <a:spcPts val="0"/>
              </a:spcAft>
              <a:buClr>
                <a:srgbClr val="000000"/>
              </a:buClr>
              <a:buSzPts val="800"/>
              <a:buFont typeface="Arial"/>
              <a:buNone/>
            </a:pPr>
            <a:r>
              <a:rPr b="0" i="0" lang="en" sz="800" u="none" cap="none" strike="noStrike">
                <a:solidFill>
                  <a:srgbClr val="FFFFFF"/>
                </a:solidFill>
                <a:latin typeface="Montserrat"/>
                <a:ea typeface="Montserrat"/>
                <a:cs typeface="Montserrat"/>
                <a:sym typeface="Montserrat"/>
              </a:rPr>
              <a:t>cididunt ut labore et dolore magna aliqua.</a:t>
            </a:r>
            <a:endParaRPr b="0" i="0" sz="800" u="none" cap="none" strike="noStrike">
              <a:solidFill>
                <a:srgbClr val="000000"/>
              </a:solidFill>
              <a:latin typeface="Montserrat"/>
              <a:ea typeface="Montserrat"/>
              <a:cs typeface="Montserrat"/>
              <a:sym typeface="Montserrat"/>
            </a:endParaRPr>
          </a:p>
        </p:txBody>
      </p:sp>
      <p:sp>
        <p:nvSpPr>
          <p:cNvPr id="78" name="Google Shape;78;p9"/>
          <p:cNvSpPr txBox="1"/>
          <p:nvPr/>
        </p:nvSpPr>
        <p:spPr>
          <a:xfrm>
            <a:off x="6123732" y="2815087"/>
            <a:ext cx="2367300" cy="782400"/>
          </a:xfrm>
          <a:prstGeom prst="rect">
            <a:avLst/>
          </a:prstGeom>
          <a:noFill/>
          <a:ln>
            <a:noFill/>
          </a:ln>
        </p:spPr>
        <p:txBody>
          <a:bodyPr anchorCtr="0" anchor="t" bIns="0" lIns="0" spcFirstLastPara="1" rIns="0" wrap="square" tIns="6650">
            <a:noAutofit/>
          </a:bodyPr>
          <a:lstStyle/>
          <a:p>
            <a:pPr indent="0" lvl="0" marL="12700" marR="0" rtl="0" algn="l">
              <a:lnSpc>
                <a:spcPct val="100000"/>
              </a:lnSpc>
              <a:spcBef>
                <a:spcPts val="0"/>
              </a:spcBef>
              <a:spcAft>
                <a:spcPts val="0"/>
              </a:spcAft>
              <a:buClr>
                <a:srgbClr val="000000"/>
              </a:buClr>
              <a:buSzPts val="1300"/>
              <a:buFont typeface="Arial"/>
              <a:buNone/>
            </a:pPr>
            <a:r>
              <a:rPr b="1" i="0" lang="en" sz="1300" u="none" cap="none" strike="noStrike">
                <a:solidFill>
                  <a:srgbClr val="75C1FA"/>
                </a:solidFill>
                <a:latin typeface="Montserrat"/>
                <a:ea typeface="Montserrat"/>
                <a:cs typeface="Montserrat"/>
                <a:sym typeface="Montserrat"/>
              </a:rPr>
              <a:t>INTRO TO MULETHRIVE™</a:t>
            </a:r>
            <a:endParaRPr b="1" i="0" sz="1300" u="none" cap="none" strike="noStrike">
              <a:solidFill>
                <a:srgbClr val="000000"/>
              </a:solidFill>
              <a:latin typeface="Montserrat"/>
              <a:ea typeface="Montserrat"/>
              <a:cs typeface="Montserrat"/>
              <a:sym typeface="Montserrat"/>
            </a:endParaRPr>
          </a:p>
          <a:p>
            <a:pPr indent="0" lvl="0" marL="0" marR="177800" rtl="0" algn="l">
              <a:lnSpc>
                <a:spcPct val="149900"/>
              </a:lnSpc>
              <a:spcBef>
                <a:spcPts val="400"/>
              </a:spcBef>
              <a:spcAft>
                <a:spcPts val="0"/>
              </a:spcAft>
              <a:buClr>
                <a:srgbClr val="000000"/>
              </a:buClr>
              <a:buSzPts val="800"/>
              <a:buFont typeface="Arial"/>
              <a:buNone/>
            </a:pPr>
            <a:r>
              <a:rPr b="0" i="0" lang="en" sz="800" u="none" cap="none" strike="noStrike">
                <a:solidFill>
                  <a:srgbClr val="FFFFFF"/>
                </a:solidFill>
                <a:latin typeface="Montserrat"/>
                <a:ea typeface="Montserrat"/>
                <a:cs typeface="Montserrat"/>
                <a:sym typeface="Montserrat"/>
              </a:rPr>
              <a:t>Lorem ipsum dolor sit amet, consectetur  adipiscing elit, sed do eiusmod tempor to</a:t>
            </a:r>
            <a:endParaRPr b="0" i="0" sz="800" u="none" cap="none" strike="noStrike">
              <a:solidFill>
                <a:srgbClr val="000000"/>
              </a:solidFill>
              <a:latin typeface="Montserrat"/>
              <a:ea typeface="Montserrat"/>
              <a:cs typeface="Montserrat"/>
              <a:sym typeface="Montserrat"/>
            </a:endParaRPr>
          </a:p>
          <a:p>
            <a:pPr indent="0" lvl="0" marL="0" marR="0" rtl="0" algn="l">
              <a:lnSpc>
                <a:spcPct val="100000"/>
              </a:lnSpc>
              <a:spcBef>
                <a:spcPts val="500"/>
              </a:spcBef>
              <a:spcAft>
                <a:spcPts val="0"/>
              </a:spcAft>
              <a:buClr>
                <a:srgbClr val="000000"/>
              </a:buClr>
              <a:buSzPts val="800"/>
              <a:buFont typeface="Arial"/>
              <a:buNone/>
            </a:pPr>
            <a:r>
              <a:rPr b="0" i="0" lang="en" sz="800" u="none" cap="none" strike="noStrike">
                <a:solidFill>
                  <a:srgbClr val="FFFFFF"/>
                </a:solidFill>
                <a:latin typeface="Montserrat"/>
                <a:ea typeface="Montserrat"/>
                <a:cs typeface="Montserrat"/>
                <a:sym typeface="Montserrat"/>
              </a:rPr>
              <a:t>cididunt ut labore et dolore magna aliqua.</a:t>
            </a:r>
            <a:endParaRPr b="0" i="0" sz="800" u="none" cap="none" strike="noStrike">
              <a:solidFill>
                <a:srgbClr val="000000"/>
              </a:solidFill>
              <a:latin typeface="Montserrat"/>
              <a:ea typeface="Montserrat"/>
              <a:cs typeface="Montserrat"/>
              <a:sym typeface="Montserrat"/>
            </a:endParaRPr>
          </a:p>
        </p:txBody>
      </p:sp>
      <p:sp>
        <p:nvSpPr>
          <p:cNvPr id="79" name="Google Shape;79;p9"/>
          <p:cNvSpPr txBox="1"/>
          <p:nvPr/>
        </p:nvSpPr>
        <p:spPr>
          <a:xfrm>
            <a:off x="6123732" y="3856470"/>
            <a:ext cx="2234700" cy="782400"/>
          </a:xfrm>
          <a:prstGeom prst="rect">
            <a:avLst/>
          </a:prstGeom>
          <a:noFill/>
          <a:ln>
            <a:noFill/>
          </a:ln>
        </p:spPr>
        <p:txBody>
          <a:bodyPr anchorCtr="0" anchor="t" bIns="0" lIns="0" spcFirstLastPara="1" rIns="0" wrap="square" tIns="6650">
            <a:noAutofit/>
          </a:bodyPr>
          <a:lstStyle/>
          <a:p>
            <a:pPr indent="0" lvl="0" marL="12700" marR="0" rtl="0" algn="l">
              <a:lnSpc>
                <a:spcPct val="100000"/>
              </a:lnSpc>
              <a:spcBef>
                <a:spcPts val="0"/>
              </a:spcBef>
              <a:spcAft>
                <a:spcPts val="0"/>
              </a:spcAft>
              <a:buClr>
                <a:srgbClr val="000000"/>
              </a:buClr>
              <a:buSzPts val="1300"/>
              <a:buFont typeface="Arial"/>
              <a:buNone/>
            </a:pPr>
            <a:r>
              <a:rPr b="1" i="0" lang="en" sz="1300" u="none" cap="none" strike="noStrike">
                <a:solidFill>
                  <a:srgbClr val="75C1FA"/>
                </a:solidFill>
                <a:latin typeface="Montserrat"/>
                <a:ea typeface="Montserrat"/>
                <a:cs typeface="Montserrat"/>
                <a:sym typeface="Montserrat"/>
              </a:rPr>
              <a:t>NEXT STEPS</a:t>
            </a:r>
            <a:endParaRPr b="1" i="0" sz="1300" u="none" cap="none" strike="noStrike">
              <a:solidFill>
                <a:srgbClr val="000000"/>
              </a:solidFill>
              <a:latin typeface="Montserrat"/>
              <a:ea typeface="Montserrat"/>
              <a:cs typeface="Montserrat"/>
              <a:sym typeface="Montserrat"/>
            </a:endParaRPr>
          </a:p>
          <a:p>
            <a:pPr indent="0" lvl="0" marL="0" marR="50800" rtl="0" algn="l">
              <a:lnSpc>
                <a:spcPct val="149900"/>
              </a:lnSpc>
              <a:spcBef>
                <a:spcPts val="400"/>
              </a:spcBef>
              <a:spcAft>
                <a:spcPts val="0"/>
              </a:spcAft>
              <a:buClr>
                <a:srgbClr val="000000"/>
              </a:buClr>
              <a:buSzPts val="800"/>
              <a:buFont typeface="Arial"/>
              <a:buNone/>
            </a:pPr>
            <a:r>
              <a:rPr b="0" i="0" lang="en" sz="800" u="none" cap="none" strike="noStrike">
                <a:solidFill>
                  <a:srgbClr val="FFFFFF"/>
                </a:solidFill>
                <a:latin typeface="Montserrat"/>
                <a:ea typeface="Montserrat"/>
                <a:cs typeface="Montserrat"/>
                <a:sym typeface="Montserrat"/>
              </a:rPr>
              <a:t>Lorem ipsum dolor sit amet, consectetur  adipiscing elit, sed do eiusmod tempor to</a:t>
            </a:r>
            <a:endParaRPr b="0" i="0" sz="800" u="none" cap="none" strike="noStrike">
              <a:solidFill>
                <a:srgbClr val="000000"/>
              </a:solidFill>
              <a:latin typeface="Montserrat"/>
              <a:ea typeface="Montserrat"/>
              <a:cs typeface="Montserrat"/>
              <a:sym typeface="Montserrat"/>
            </a:endParaRPr>
          </a:p>
          <a:p>
            <a:pPr indent="0" lvl="0" marL="0" marR="0" rtl="0" algn="l">
              <a:lnSpc>
                <a:spcPct val="100000"/>
              </a:lnSpc>
              <a:spcBef>
                <a:spcPts val="500"/>
              </a:spcBef>
              <a:spcAft>
                <a:spcPts val="0"/>
              </a:spcAft>
              <a:buClr>
                <a:srgbClr val="000000"/>
              </a:buClr>
              <a:buSzPts val="800"/>
              <a:buFont typeface="Arial"/>
              <a:buNone/>
            </a:pPr>
            <a:r>
              <a:rPr b="0" i="0" lang="en" sz="800" u="none" cap="none" strike="noStrike">
                <a:solidFill>
                  <a:srgbClr val="FFFFFF"/>
                </a:solidFill>
                <a:latin typeface="Montserrat"/>
                <a:ea typeface="Montserrat"/>
                <a:cs typeface="Montserrat"/>
                <a:sym typeface="Montserrat"/>
              </a:rPr>
              <a:t>cididunt ut labore et dolore magna aliqua.</a:t>
            </a:r>
            <a:endParaRPr b="0" i="0" sz="800" u="none" cap="none" strike="noStrike">
              <a:solidFill>
                <a:srgbClr val="000000"/>
              </a:solidFill>
              <a:latin typeface="Montserrat"/>
              <a:ea typeface="Montserrat"/>
              <a:cs typeface="Montserrat"/>
              <a:sym typeface="Montserrat"/>
            </a:endParaRPr>
          </a:p>
        </p:txBody>
      </p:sp>
      <p:sp>
        <p:nvSpPr>
          <p:cNvPr id="80" name="Google Shape;80;p9"/>
          <p:cNvSpPr txBox="1"/>
          <p:nvPr/>
        </p:nvSpPr>
        <p:spPr>
          <a:xfrm>
            <a:off x="745679" y="2016889"/>
            <a:ext cx="117600" cy="354600"/>
          </a:xfrm>
          <a:prstGeom prst="rect">
            <a:avLst/>
          </a:prstGeom>
          <a:noFill/>
          <a:ln>
            <a:noFill/>
          </a:ln>
        </p:spPr>
        <p:txBody>
          <a:bodyPr anchorCtr="0" anchor="t" bIns="0" lIns="0" spcFirstLastPara="1" rIns="0" wrap="square" tIns="5475">
            <a:noAutofit/>
          </a:bodyPr>
          <a:lstStyle/>
          <a:p>
            <a:pPr indent="0" lvl="0" marL="0" marR="0" rtl="0" algn="l">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Montserrat"/>
                <a:ea typeface="Montserrat"/>
                <a:cs typeface="Montserrat"/>
                <a:sym typeface="Montserrat"/>
              </a:rPr>
              <a:t>1</a:t>
            </a:r>
            <a:endParaRPr b="0" i="0" sz="2300" u="none" cap="none" strike="noStrike">
              <a:solidFill>
                <a:srgbClr val="000000"/>
              </a:solidFill>
              <a:latin typeface="Montserrat"/>
              <a:ea typeface="Montserrat"/>
              <a:cs typeface="Montserrat"/>
              <a:sym typeface="Montserrat"/>
            </a:endParaRPr>
          </a:p>
        </p:txBody>
      </p:sp>
      <p:sp>
        <p:nvSpPr>
          <p:cNvPr id="81" name="Google Shape;81;p9"/>
          <p:cNvSpPr txBox="1"/>
          <p:nvPr/>
        </p:nvSpPr>
        <p:spPr>
          <a:xfrm>
            <a:off x="716533" y="3045802"/>
            <a:ext cx="175500" cy="354600"/>
          </a:xfrm>
          <a:prstGeom prst="rect">
            <a:avLst/>
          </a:prstGeom>
          <a:noFill/>
          <a:ln>
            <a:noFill/>
          </a:ln>
        </p:spPr>
        <p:txBody>
          <a:bodyPr anchorCtr="0" anchor="t" bIns="0" lIns="0" spcFirstLastPara="1" rIns="0" wrap="square" tIns="5475">
            <a:noAutofit/>
          </a:bodyPr>
          <a:lstStyle/>
          <a:p>
            <a:pPr indent="0" lvl="0" marL="0" marR="0" rtl="0" algn="l">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Montserrat"/>
                <a:ea typeface="Montserrat"/>
                <a:cs typeface="Montserrat"/>
                <a:sym typeface="Montserrat"/>
              </a:rPr>
              <a:t>2</a:t>
            </a:r>
            <a:endParaRPr b="0" i="0" sz="2300" u="none" cap="none" strike="noStrike">
              <a:solidFill>
                <a:srgbClr val="000000"/>
              </a:solidFill>
              <a:latin typeface="Montserrat"/>
              <a:ea typeface="Montserrat"/>
              <a:cs typeface="Montserrat"/>
              <a:sym typeface="Montserrat"/>
            </a:endParaRPr>
          </a:p>
        </p:txBody>
      </p:sp>
      <p:sp>
        <p:nvSpPr>
          <p:cNvPr id="82" name="Google Shape;82;p9"/>
          <p:cNvSpPr txBox="1"/>
          <p:nvPr/>
        </p:nvSpPr>
        <p:spPr>
          <a:xfrm>
            <a:off x="716819" y="4087288"/>
            <a:ext cx="174900" cy="354600"/>
          </a:xfrm>
          <a:prstGeom prst="rect">
            <a:avLst/>
          </a:prstGeom>
          <a:noFill/>
          <a:ln>
            <a:noFill/>
          </a:ln>
        </p:spPr>
        <p:txBody>
          <a:bodyPr anchorCtr="0" anchor="t" bIns="0" lIns="0" spcFirstLastPara="1" rIns="0" wrap="square" tIns="5475">
            <a:noAutofit/>
          </a:bodyPr>
          <a:lstStyle/>
          <a:p>
            <a:pPr indent="0" lvl="0" marL="0" marR="0" rtl="0" algn="l">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Montserrat"/>
                <a:ea typeface="Montserrat"/>
                <a:cs typeface="Montserrat"/>
                <a:sym typeface="Montserrat"/>
              </a:rPr>
              <a:t>3</a:t>
            </a:r>
            <a:endParaRPr b="0" i="0" sz="2300" u="none" cap="none" strike="noStrike">
              <a:solidFill>
                <a:srgbClr val="000000"/>
              </a:solidFill>
              <a:latin typeface="Montserrat"/>
              <a:ea typeface="Montserrat"/>
              <a:cs typeface="Montserrat"/>
              <a:sym typeface="Montserrat"/>
            </a:endParaRPr>
          </a:p>
        </p:txBody>
      </p:sp>
      <p:sp>
        <p:nvSpPr>
          <p:cNvPr id="83" name="Google Shape;83;p9"/>
          <p:cNvSpPr txBox="1"/>
          <p:nvPr/>
        </p:nvSpPr>
        <p:spPr>
          <a:xfrm>
            <a:off x="5364677" y="2016889"/>
            <a:ext cx="202800" cy="354600"/>
          </a:xfrm>
          <a:prstGeom prst="rect">
            <a:avLst/>
          </a:prstGeom>
          <a:noFill/>
          <a:ln>
            <a:noFill/>
          </a:ln>
        </p:spPr>
        <p:txBody>
          <a:bodyPr anchorCtr="0" anchor="t" bIns="0" lIns="0" spcFirstLastPara="1" rIns="0" wrap="square" tIns="5475">
            <a:noAutofit/>
          </a:bodyPr>
          <a:lstStyle/>
          <a:p>
            <a:pPr indent="0" lvl="0" marL="0" marR="0" rtl="0" algn="l">
              <a:lnSpc>
                <a:spcPct val="100000"/>
              </a:lnSpc>
              <a:spcBef>
                <a:spcPts val="0"/>
              </a:spcBef>
              <a:spcAft>
                <a:spcPts val="0"/>
              </a:spcAft>
              <a:buClr>
                <a:srgbClr val="000000"/>
              </a:buClr>
              <a:buSzPts val="2300"/>
              <a:buFont typeface="Arial"/>
              <a:buNone/>
            </a:pPr>
            <a:r>
              <a:rPr b="0" i="0" lang="en" sz="2300" u="none" cap="none" strike="noStrike">
                <a:solidFill>
                  <a:srgbClr val="1A99F7"/>
                </a:solidFill>
                <a:latin typeface="Montserrat"/>
                <a:ea typeface="Montserrat"/>
                <a:cs typeface="Montserrat"/>
                <a:sym typeface="Montserrat"/>
              </a:rPr>
              <a:t>4</a:t>
            </a:r>
            <a:endParaRPr b="0" i="0" sz="2300" u="none" cap="none" strike="noStrike">
              <a:solidFill>
                <a:srgbClr val="000000"/>
              </a:solidFill>
              <a:latin typeface="Montserrat"/>
              <a:ea typeface="Montserrat"/>
              <a:cs typeface="Montserrat"/>
              <a:sym typeface="Montserrat"/>
            </a:endParaRPr>
          </a:p>
        </p:txBody>
      </p:sp>
      <p:sp>
        <p:nvSpPr>
          <p:cNvPr id="84" name="Google Shape;84;p9"/>
          <p:cNvSpPr txBox="1"/>
          <p:nvPr/>
        </p:nvSpPr>
        <p:spPr>
          <a:xfrm>
            <a:off x="5378108" y="3045802"/>
            <a:ext cx="175500" cy="354600"/>
          </a:xfrm>
          <a:prstGeom prst="rect">
            <a:avLst/>
          </a:prstGeom>
          <a:noFill/>
          <a:ln>
            <a:noFill/>
          </a:ln>
        </p:spPr>
        <p:txBody>
          <a:bodyPr anchorCtr="0" anchor="t" bIns="0" lIns="0" spcFirstLastPara="1" rIns="0" wrap="square" tIns="5475">
            <a:noAutofit/>
          </a:bodyPr>
          <a:lstStyle/>
          <a:p>
            <a:pPr indent="0" lvl="0" marL="0" marR="0" rtl="0" algn="l">
              <a:lnSpc>
                <a:spcPct val="100000"/>
              </a:lnSpc>
              <a:spcBef>
                <a:spcPts val="0"/>
              </a:spcBef>
              <a:spcAft>
                <a:spcPts val="0"/>
              </a:spcAft>
              <a:buClr>
                <a:srgbClr val="000000"/>
              </a:buClr>
              <a:buSzPts val="2300"/>
              <a:buFont typeface="Arial"/>
              <a:buNone/>
            </a:pPr>
            <a:r>
              <a:rPr b="0" i="0" lang="en" sz="2300" u="none" cap="none" strike="noStrike">
                <a:solidFill>
                  <a:srgbClr val="1A99F7"/>
                </a:solidFill>
                <a:latin typeface="Montserrat"/>
                <a:ea typeface="Montserrat"/>
                <a:cs typeface="Montserrat"/>
                <a:sym typeface="Montserrat"/>
              </a:rPr>
              <a:t>5</a:t>
            </a:r>
            <a:endParaRPr b="0" i="0" sz="2300" u="none" cap="none" strike="noStrike">
              <a:solidFill>
                <a:srgbClr val="000000"/>
              </a:solidFill>
              <a:latin typeface="Montserrat"/>
              <a:ea typeface="Montserrat"/>
              <a:cs typeface="Montserrat"/>
              <a:sym typeface="Montserrat"/>
            </a:endParaRPr>
          </a:p>
        </p:txBody>
      </p:sp>
      <p:sp>
        <p:nvSpPr>
          <p:cNvPr id="85" name="Google Shape;85;p9"/>
          <p:cNvSpPr txBox="1"/>
          <p:nvPr/>
        </p:nvSpPr>
        <p:spPr>
          <a:xfrm>
            <a:off x="5378394" y="4087288"/>
            <a:ext cx="188100" cy="354600"/>
          </a:xfrm>
          <a:prstGeom prst="rect">
            <a:avLst/>
          </a:prstGeom>
          <a:noFill/>
          <a:ln>
            <a:noFill/>
          </a:ln>
        </p:spPr>
        <p:txBody>
          <a:bodyPr anchorCtr="0" anchor="t" bIns="0" lIns="0" spcFirstLastPara="1" rIns="0" wrap="square" tIns="5475">
            <a:noAutofit/>
          </a:bodyPr>
          <a:lstStyle/>
          <a:p>
            <a:pPr indent="0" lvl="0" marL="0" marR="0" rtl="0" algn="l">
              <a:lnSpc>
                <a:spcPct val="100000"/>
              </a:lnSpc>
              <a:spcBef>
                <a:spcPts val="0"/>
              </a:spcBef>
              <a:spcAft>
                <a:spcPts val="0"/>
              </a:spcAft>
              <a:buClr>
                <a:srgbClr val="000000"/>
              </a:buClr>
              <a:buSzPts val="2300"/>
              <a:buFont typeface="Arial"/>
              <a:buNone/>
            </a:pPr>
            <a:r>
              <a:rPr b="0" i="0" lang="en" sz="2300" u="none" cap="none" strike="noStrike">
                <a:solidFill>
                  <a:srgbClr val="1A99F7"/>
                </a:solidFill>
                <a:latin typeface="Montserrat"/>
                <a:ea typeface="Montserrat"/>
                <a:cs typeface="Montserrat"/>
                <a:sym typeface="Montserrat"/>
              </a:rPr>
              <a:t>6</a:t>
            </a:r>
            <a:endParaRPr b="0" i="0" sz="2300" u="none" cap="none" strike="noStrike">
              <a:solidFill>
                <a:srgbClr val="000000"/>
              </a:solidFill>
              <a:latin typeface="Montserrat"/>
              <a:ea typeface="Montserrat"/>
              <a:cs typeface="Montserrat"/>
              <a:sym typeface="Montserrat"/>
            </a:endParaRPr>
          </a:p>
        </p:txBody>
      </p:sp>
      <p:sp>
        <p:nvSpPr>
          <p:cNvPr id="86" name="Google Shape;86;p9"/>
          <p:cNvSpPr/>
          <p:nvPr/>
        </p:nvSpPr>
        <p:spPr>
          <a:xfrm>
            <a:off x="4650802" y="150"/>
            <a:ext cx="4519800" cy="31854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Montserrat"/>
              <a:ea typeface="Montserrat"/>
              <a:cs typeface="Montserrat"/>
              <a:sym typeface="Montserra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p:cSld name="OBJECT_1_1">
    <p:spTree>
      <p:nvGrpSpPr>
        <p:cNvPr id="87" name="Shape 87"/>
        <p:cNvGrpSpPr/>
        <p:nvPr/>
      </p:nvGrpSpPr>
      <p:grpSpPr>
        <a:xfrm>
          <a:off x="0" y="0"/>
          <a:ext cx="0" cy="0"/>
          <a:chOff x="0" y="0"/>
          <a:chExt cx="0" cy="0"/>
        </a:xfrm>
      </p:grpSpPr>
      <p:sp>
        <p:nvSpPr>
          <p:cNvPr id="88" name="Google Shape;88;p10"/>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9" name="Google Shape;89;p10"/>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 name="Google Shape;90;p10"/>
          <p:cNvSpPr txBox="1"/>
          <p:nvPr>
            <p:ph idx="12" type="sldNum"/>
          </p:nvPr>
        </p:nvSpPr>
        <p:spPr>
          <a:xfrm>
            <a:off x="6583681" y="4783455"/>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10"/>
          <p:cNvPicPr preferRelativeResize="0"/>
          <p:nvPr/>
        </p:nvPicPr>
        <p:blipFill rotWithShape="1">
          <a:blip r:embed="rId2">
            <a:alphaModFix/>
          </a:blip>
          <a:srcRect b="0" l="0" r="0" t="0"/>
          <a:stretch/>
        </p:blipFill>
        <p:spPr>
          <a:xfrm>
            <a:off x="0" y="-187"/>
            <a:ext cx="9144000" cy="5143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theme" Target="../theme/theme1.xml"/><Relationship Id="rId43" Type="http://schemas.openxmlformats.org/officeDocument/2006/relationships/slideLayout" Target="../slideLayouts/slideLayout4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188" y="348199"/>
            <a:ext cx="5433000" cy="4575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900"/>
              <a:buFont typeface="Montserrat"/>
              <a:buNone/>
              <a:defRPr b="1" i="0" sz="3200" u="none" cap="none" strike="noStrike">
                <a:solidFill>
                  <a:srgbClr val="3567C7"/>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600"/>
              <a:buFont typeface="Arial"/>
              <a:buNone/>
              <a:defRPr b="0" i="0" sz="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600"/>
              <a:buFont typeface="Arial"/>
              <a:buNone/>
              <a:defRPr b="0" i="0" sz="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600"/>
              <a:buFont typeface="Arial"/>
              <a:buNone/>
              <a:defRPr b="0" i="0" sz="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600"/>
              <a:buFont typeface="Arial"/>
              <a:buNone/>
              <a:defRPr b="0" i="0" sz="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600"/>
              <a:buFont typeface="Arial"/>
              <a:buNone/>
              <a:defRPr b="0" i="0" sz="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600"/>
              <a:buFont typeface="Arial"/>
              <a:buNone/>
              <a:defRPr b="0" i="0" sz="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600"/>
              <a:buFont typeface="Arial"/>
              <a:buNone/>
              <a:defRPr b="0" i="0" sz="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600"/>
              <a:buFont typeface="Arial"/>
              <a:buNone/>
              <a:defRPr b="0" i="0" sz="8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157577" y="1700466"/>
            <a:ext cx="5511000" cy="1040400"/>
          </a:xfrm>
          <a:prstGeom prst="rect">
            <a:avLst/>
          </a:prstGeom>
          <a:noFill/>
          <a:ln>
            <a:noFill/>
          </a:ln>
        </p:spPr>
        <p:txBody>
          <a:bodyPr anchorCtr="0" anchor="t" bIns="0" lIns="0" spcFirstLastPara="1" rIns="0" wrap="square" tIns="0">
            <a:noAutofit/>
          </a:bodyPr>
          <a:lstStyle>
            <a:lvl1pPr indent="-228600" lvl="0" marL="457200" marR="0" rtl="0" algn="l">
              <a:lnSpc>
                <a:spcPct val="150000"/>
              </a:lnSpc>
              <a:spcBef>
                <a:spcPts val="0"/>
              </a:spcBef>
              <a:spcAft>
                <a:spcPts val="0"/>
              </a:spcAft>
              <a:buClr>
                <a:srgbClr val="4D4D4D"/>
              </a:buClr>
              <a:buSzPts val="1800"/>
              <a:buFont typeface="Montserrat"/>
              <a:buNone/>
              <a:defRPr b="1" i="0" sz="1800" u="none" cap="none" strike="noStrike">
                <a:solidFill>
                  <a:srgbClr val="4D4D4D"/>
                </a:solidFill>
                <a:latin typeface="Montserrat"/>
                <a:ea typeface="Montserrat"/>
                <a:cs typeface="Montserrat"/>
                <a:sym typeface="Montserrat"/>
              </a:defRPr>
            </a:lvl1pPr>
            <a:lvl2pPr indent="-228600" lvl="1" marL="914400" marR="0" rtl="0" algn="l">
              <a:lnSpc>
                <a:spcPct val="150000"/>
              </a:lnSpc>
              <a:spcBef>
                <a:spcPts val="0"/>
              </a:spcBef>
              <a:spcAft>
                <a:spcPts val="0"/>
              </a:spcAft>
              <a:buClr>
                <a:srgbClr val="000000"/>
              </a:buClr>
              <a:buSzPts val="600"/>
              <a:buFont typeface="Montserrat"/>
              <a:buNone/>
              <a:defRPr b="0" i="0" sz="800" u="none" cap="none" strike="noStrike">
                <a:solidFill>
                  <a:srgbClr val="000000"/>
                </a:solidFill>
                <a:latin typeface="Montserrat"/>
                <a:ea typeface="Montserrat"/>
                <a:cs typeface="Montserrat"/>
                <a:sym typeface="Montserrat"/>
              </a:defRPr>
            </a:lvl2pPr>
            <a:lvl3pPr indent="-228600" lvl="2" marL="1371600" marR="0" rtl="0" algn="l">
              <a:lnSpc>
                <a:spcPct val="150000"/>
              </a:lnSpc>
              <a:spcBef>
                <a:spcPts val="0"/>
              </a:spcBef>
              <a:spcAft>
                <a:spcPts val="0"/>
              </a:spcAft>
              <a:buClr>
                <a:srgbClr val="000000"/>
              </a:buClr>
              <a:buSzPts val="600"/>
              <a:buFont typeface="Montserrat"/>
              <a:buNone/>
              <a:defRPr b="0" i="0" sz="800" u="none" cap="none" strike="noStrike">
                <a:solidFill>
                  <a:srgbClr val="000000"/>
                </a:solidFill>
                <a:latin typeface="Montserrat"/>
                <a:ea typeface="Montserrat"/>
                <a:cs typeface="Montserrat"/>
                <a:sym typeface="Montserrat"/>
              </a:defRPr>
            </a:lvl3pPr>
            <a:lvl4pPr indent="-228600" lvl="3" marL="1828800" marR="0" rtl="0" algn="l">
              <a:lnSpc>
                <a:spcPct val="150000"/>
              </a:lnSpc>
              <a:spcBef>
                <a:spcPts val="0"/>
              </a:spcBef>
              <a:spcAft>
                <a:spcPts val="0"/>
              </a:spcAft>
              <a:buClr>
                <a:srgbClr val="000000"/>
              </a:buClr>
              <a:buSzPts val="600"/>
              <a:buFont typeface="Montserrat"/>
              <a:buNone/>
              <a:defRPr b="0" i="0" sz="800" u="none" cap="none" strike="noStrike">
                <a:solidFill>
                  <a:srgbClr val="000000"/>
                </a:solidFill>
                <a:latin typeface="Montserrat"/>
                <a:ea typeface="Montserrat"/>
                <a:cs typeface="Montserrat"/>
                <a:sym typeface="Montserrat"/>
              </a:defRPr>
            </a:lvl4pPr>
            <a:lvl5pPr indent="-228600" lvl="4" marL="2286000" marR="0" rtl="0" algn="l">
              <a:lnSpc>
                <a:spcPct val="150000"/>
              </a:lnSpc>
              <a:spcBef>
                <a:spcPts val="0"/>
              </a:spcBef>
              <a:spcAft>
                <a:spcPts val="0"/>
              </a:spcAft>
              <a:buClr>
                <a:srgbClr val="000000"/>
              </a:buClr>
              <a:buSzPts val="600"/>
              <a:buFont typeface="Montserrat"/>
              <a:buNone/>
              <a:defRPr b="0" i="0" sz="800" u="none" cap="none" strike="noStrike">
                <a:solidFill>
                  <a:srgbClr val="000000"/>
                </a:solidFill>
                <a:latin typeface="Montserrat"/>
                <a:ea typeface="Montserrat"/>
                <a:cs typeface="Montserrat"/>
                <a:sym typeface="Montserrat"/>
              </a:defRPr>
            </a:lvl5pPr>
            <a:lvl6pPr indent="-228600" lvl="5" marL="2743200" marR="0" rtl="0" algn="l">
              <a:lnSpc>
                <a:spcPct val="150000"/>
              </a:lnSpc>
              <a:spcBef>
                <a:spcPts val="0"/>
              </a:spcBef>
              <a:spcAft>
                <a:spcPts val="0"/>
              </a:spcAft>
              <a:buClr>
                <a:srgbClr val="000000"/>
              </a:buClr>
              <a:buSzPts val="600"/>
              <a:buFont typeface="Montserrat"/>
              <a:buNone/>
              <a:defRPr b="0" i="0" sz="800" u="none" cap="none" strike="noStrike">
                <a:solidFill>
                  <a:srgbClr val="000000"/>
                </a:solidFill>
                <a:latin typeface="Montserrat"/>
                <a:ea typeface="Montserrat"/>
                <a:cs typeface="Montserrat"/>
                <a:sym typeface="Montserrat"/>
              </a:defRPr>
            </a:lvl6pPr>
            <a:lvl7pPr indent="-228600" lvl="6" marL="3200400" marR="0" rtl="0" algn="l">
              <a:lnSpc>
                <a:spcPct val="150000"/>
              </a:lnSpc>
              <a:spcBef>
                <a:spcPts val="0"/>
              </a:spcBef>
              <a:spcAft>
                <a:spcPts val="0"/>
              </a:spcAft>
              <a:buClr>
                <a:srgbClr val="000000"/>
              </a:buClr>
              <a:buSzPts val="600"/>
              <a:buFont typeface="Montserrat"/>
              <a:buNone/>
              <a:defRPr b="0" i="0" sz="800" u="none" cap="none" strike="noStrike">
                <a:solidFill>
                  <a:srgbClr val="000000"/>
                </a:solidFill>
                <a:latin typeface="Montserrat"/>
                <a:ea typeface="Montserrat"/>
                <a:cs typeface="Montserrat"/>
                <a:sym typeface="Montserrat"/>
              </a:defRPr>
            </a:lvl7pPr>
            <a:lvl8pPr indent="-228600" lvl="7" marL="3657600" marR="0" rtl="0" algn="l">
              <a:lnSpc>
                <a:spcPct val="150000"/>
              </a:lnSpc>
              <a:spcBef>
                <a:spcPts val="0"/>
              </a:spcBef>
              <a:spcAft>
                <a:spcPts val="0"/>
              </a:spcAft>
              <a:buClr>
                <a:srgbClr val="000000"/>
              </a:buClr>
              <a:buSzPts val="600"/>
              <a:buFont typeface="Montserrat"/>
              <a:buNone/>
              <a:defRPr b="0" i="0" sz="800" u="none" cap="none" strike="noStrike">
                <a:solidFill>
                  <a:srgbClr val="000000"/>
                </a:solidFill>
                <a:latin typeface="Montserrat"/>
                <a:ea typeface="Montserrat"/>
                <a:cs typeface="Montserrat"/>
                <a:sym typeface="Montserrat"/>
              </a:defRPr>
            </a:lvl8pPr>
            <a:lvl9pPr indent="-228600" lvl="8" marL="4114800" marR="0" rtl="0" algn="l">
              <a:lnSpc>
                <a:spcPct val="150000"/>
              </a:lnSpc>
              <a:spcBef>
                <a:spcPts val="0"/>
              </a:spcBef>
              <a:spcAft>
                <a:spcPts val="0"/>
              </a:spcAft>
              <a:buClr>
                <a:srgbClr val="000000"/>
              </a:buClr>
              <a:buSzPts val="600"/>
              <a:buFont typeface="Montserrat"/>
              <a:buNone/>
              <a:defRPr b="0" i="0" sz="800" u="none" cap="none" strike="noStrike">
                <a:solidFill>
                  <a:srgbClr val="000000"/>
                </a:solidFill>
                <a:latin typeface="Montserrat"/>
                <a:ea typeface="Montserrat"/>
                <a:cs typeface="Montserrat"/>
                <a:sym typeface="Montserrat"/>
              </a:defRPr>
            </a:lvl9pPr>
          </a:lstStyle>
          <a:p/>
        </p:txBody>
      </p:sp>
      <p:sp>
        <p:nvSpPr>
          <p:cNvPr id="8" name="Google Shape;8;p1"/>
          <p:cNvSpPr txBox="1"/>
          <p:nvPr>
            <p:ph idx="12" type="sldNum"/>
          </p:nvPr>
        </p:nvSpPr>
        <p:spPr>
          <a:xfrm>
            <a:off x="8904625" y="5002875"/>
            <a:ext cx="239400" cy="140700"/>
          </a:xfrm>
          <a:prstGeom prst="rect">
            <a:avLst/>
          </a:prstGeom>
          <a:noFill/>
          <a:ln>
            <a:noFill/>
          </a:ln>
        </p:spPr>
        <p:txBody>
          <a:bodyPr anchorCtr="0" anchor="t" bIns="0" lIns="0" spcFirstLastPara="1" rIns="0" wrap="square" tIns="0">
            <a:noAutofit/>
          </a:bodyPr>
          <a:lstStyle>
            <a:lvl1pPr indent="0" lvl="0"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1pPr>
            <a:lvl2pPr indent="0" lvl="1"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2pPr>
            <a:lvl3pPr indent="0" lvl="2"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3pPr>
            <a:lvl4pPr indent="0" lvl="3"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4pPr>
            <a:lvl5pPr indent="0" lvl="4"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5pPr>
            <a:lvl6pPr indent="0" lvl="5"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6pPr>
            <a:lvl7pPr indent="0" lvl="6"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7pPr>
            <a:lvl8pPr indent="0" lvl="7"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8pPr>
            <a:lvl9pPr indent="0" lvl="8"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sz="200">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4.png"/><Relationship Id="rId4" Type="http://schemas.openxmlformats.org/officeDocument/2006/relationships/image" Target="../media/image15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6.png"/><Relationship Id="rId4" Type="http://schemas.openxmlformats.org/officeDocument/2006/relationships/image" Target="../media/image15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5.png"/><Relationship Id="rId4" Type="http://schemas.openxmlformats.org/officeDocument/2006/relationships/image" Target="../media/image15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2.png"/><Relationship Id="rId4" Type="http://schemas.openxmlformats.org/officeDocument/2006/relationships/image" Target="../media/image160.png"/><Relationship Id="rId5" Type="http://schemas.openxmlformats.org/officeDocument/2006/relationships/image" Target="../media/image15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2.png"/><Relationship Id="rId4" Type="http://schemas.openxmlformats.org/officeDocument/2006/relationships/image" Target="../media/image1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6.png"/><Relationship Id="rId4" Type="http://schemas.openxmlformats.org/officeDocument/2006/relationships/image" Target="../media/image148.png"/><Relationship Id="rId5" Type="http://schemas.openxmlformats.org/officeDocument/2006/relationships/image" Target="../media/image14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noFill/>
      </p:bgPr>
    </p:bg>
    <p:spTree>
      <p:nvGrpSpPr>
        <p:cNvPr id="750" name="Shape 750"/>
        <p:cNvGrpSpPr/>
        <p:nvPr/>
      </p:nvGrpSpPr>
      <p:grpSpPr>
        <a:xfrm>
          <a:off x="0" y="0"/>
          <a:ext cx="0" cy="0"/>
          <a:chOff x="0" y="0"/>
          <a:chExt cx="0" cy="0"/>
        </a:xfrm>
      </p:grpSpPr>
      <p:pic>
        <p:nvPicPr>
          <p:cNvPr id="751" name="Google Shape;751;p4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752" name="Google Shape;752;p45"/>
          <p:cNvSpPr txBox="1"/>
          <p:nvPr/>
        </p:nvSpPr>
        <p:spPr>
          <a:xfrm>
            <a:off x="614422" y="3111500"/>
            <a:ext cx="3414300" cy="673800"/>
          </a:xfrm>
          <a:prstGeom prst="rect">
            <a:avLst/>
          </a:prstGeom>
          <a:noFill/>
          <a:ln>
            <a:noFill/>
          </a:ln>
        </p:spPr>
        <p:txBody>
          <a:bodyPr anchorCtr="0" anchor="t" bIns="0" lIns="0" spcFirstLastPara="1" rIns="0" wrap="square" tIns="5775">
            <a:noAutofit/>
          </a:bodyPr>
          <a:lstStyle/>
          <a:p>
            <a:pPr indent="0" lvl="0" marL="0" marR="0" rtl="0" algn="l">
              <a:lnSpc>
                <a:spcPct val="100000"/>
              </a:lnSpc>
              <a:spcBef>
                <a:spcPts val="0"/>
              </a:spcBef>
              <a:spcAft>
                <a:spcPts val="0"/>
              </a:spcAft>
              <a:buClr>
                <a:srgbClr val="000000"/>
              </a:buClr>
              <a:buSzPts val="4300"/>
              <a:buFont typeface="Arial"/>
              <a:buNone/>
            </a:pPr>
            <a:r>
              <a:rPr b="1" i="0" lang="en" sz="4300" u="none" cap="none" strike="noStrike">
                <a:solidFill>
                  <a:srgbClr val="FFFFFF"/>
                </a:solidFill>
                <a:latin typeface="Montserrat"/>
                <a:ea typeface="Montserrat"/>
                <a:cs typeface="Montserrat"/>
                <a:sym typeface="Montserrat"/>
              </a:rPr>
              <a:t>APISERO</a:t>
            </a:r>
            <a:endParaRPr b="1" i="0" sz="4300" u="none" cap="none" strike="noStrike">
              <a:solidFill>
                <a:srgbClr val="000000"/>
              </a:solidFill>
              <a:latin typeface="Montserrat"/>
              <a:ea typeface="Montserrat"/>
              <a:cs typeface="Montserrat"/>
              <a:sym typeface="Montserrat"/>
            </a:endParaRPr>
          </a:p>
        </p:txBody>
      </p:sp>
      <p:sp>
        <p:nvSpPr>
          <p:cNvPr id="753" name="Google Shape;753;p45"/>
          <p:cNvSpPr txBox="1"/>
          <p:nvPr/>
        </p:nvSpPr>
        <p:spPr>
          <a:xfrm>
            <a:off x="611672" y="3778800"/>
            <a:ext cx="4079100" cy="697500"/>
          </a:xfrm>
          <a:prstGeom prst="rect">
            <a:avLst/>
          </a:prstGeom>
          <a:noFill/>
          <a:ln>
            <a:noFill/>
          </a:ln>
        </p:spPr>
        <p:txBody>
          <a:bodyPr anchorCtr="0" anchor="t" bIns="0" lIns="0" spcFirstLastPara="1" rIns="0" wrap="square" tIns="748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Montserrat Light"/>
                <a:ea typeface="Montserrat Light"/>
                <a:cs typeface="Montserrat Light"/>
                <a:sym typeface="Montserrat Light"/>
              </a:rPr>
              <a:t>NEXT GENERATION </a:t>
            </a:r>
            <a:endParaRPr b="0" i="0" sz="1800" u="none" cap="none" strike="noStrike">
              <a:solidFill>
                <a:srgbClr val="FFFFFF"/>
              </a:solidFill>
              <a:latin typeface="Montserrat Light"/>
              <a:ea typeface="Montserrat Light"/>
              <a:cs typeface="Montserrat Light"/>
              <a:sym typeface="Montserrat Light"/>
            </a:endParaRPr>
          </a:p>
          <a:p>
            <a:pPr indent="0" lvl="0" marL="0" marR="0" rtl="0" algn="l">
              <a:lnSpc>
                <a:spcPct val="100000"/>
              </a:lnSpc>
              <a:spcBef>
                <a:spcPts val="500"/>
              </a:spcBef>
              <a:spcAft>
                <a:spcPts val="0"/>
              </a:spcAft>
              <a:buClr>
                <a:srgbClr val="000000"/>
              </a:buClr>
              <a:buSzPts val="1800"/>
              <a:buFont typeface="Arial"/>
              <a:buNone/>
            </a:pPr>
            <a:r>
              <a:rPr b="0" i="0" lang="en" sz="1800" u="none" cap="none" strike="noStrike">
                <a:solidFill>
                  <a:srgbClr val="FFFFFF"/>
                </a:solidFill>
                <a:latin typeface="Montserrat Light"/>
                <a:ea typeface="Montserrat Light"/>
                <a:cs typeface="Montserrat Light"/>
                <a:sym typeface="Montserrat Light"/>
              </a:rPr>
              <a:t>CONSULTING SERVICES </a:t>
            </a:r>
            <a:endParaRPr b="0" i="0" sz="1800" u="none" cap="none" strike="noStrike">
              <a:solidFill>
                <a:srgbClr val="FFFFFF"/>
              </a:solidFill>
              <a:latin typeface="Montserrat Light"/>
              <a:ea typeface="Montserrat Light"/>
              <a:cs typeface="Montserrat Light"/>
              <a:sym typeface="Montserrat Light"/>
            </a:endParaRPr>
          </a:p>
        </p:txBody>
      </p:sp>
      <p:sp>
        <p:nvSpPr>
          <p:cNvPr id="754" name="Google Shape;754;p45"/>
          <p:cNvSpPr txBox="1"/>
          <p:nvPr/>
        </p:nvSpPr>
        <p:spPr>
          <a:xfrm>
            <a:off x="628601" y="4719000"/>
            <a:ext cx="4479000" cy="236700"/>
          </a:xfrm>
          <a:prstGeom prst="rect">
            <a:avLst/>
          </a:prstGeom>
          <a:noFill/>
          <a:ln>
            <a:noFill/>
          </a:ln>
        </p:spPr>
        <p:txBody>
          <a:bodyPr anchorCtr="0" anchor="t" bIns="0" lIns="0" spcFirstLastPara="1" rIns="0" wrap="square" tIns="7800">
            <a:no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FFFFFF"/>
                </a:solidFill>
                <a:latin typeface="Montserrat Medium"/>
                <a:ea typeface="Montserrat Medium"/>
                <a:cs typeface="Montserrat Medium"/>
                <a:sym typeface="Montserrat Medium"/>
              </a:rPr>
              <a:t>The content of this presentation is proprietary and confidential information of Apisero, Inc. This presentation</a:t>
            </a:r>
            <a:endParaRPr b="0" i="0" sz="600" u="none" cap="none" strike="noStrike">
              <a:solidFill>
                <a:srgbClr val="000000"/>
              </a:solidFill>
              <a:latin typeface="Montserrat Medium"/>
              <a:ea typeface="Montserrat Medium"/>
              <a:cs typeface="Montserrat Medium"/>
              <a:sym typeface="Montserrat Medium"/>
            </a:endParaRPr>
          </a:p>
          <a:p>
            <a:pPr indent="0" lvl="0" marL="0" marR="0" rtl="0" algn="l">
              <a:lnSpc>
                <a:spcPct val="100000"/>
              </a:lnSpc>
              <a:spcBef>
                <a:spcPts val="500"/>
              </a:spcBef>
              <a:spcAft>
                <a:spcPts val="0"/>
              </a:spcAft>
              <a:buClr>
                <a:srgbClr val="000000"/>
              </a:buClr>
              <a:buSzPts val="600"/>
              <a:buFont typeface="Arial"/>
              <a:buNone/>
            </a:pPr>
            <a:r>
              <a:rPr b="0" i="1" lang="en" sz="600" u="none" cap="none" strike="noStrike">
                <a:solidFill>
                  <a:srgbClr val="FFFFFF"/>
                </a:solidFill>
                <a:latin typeface="Montserrat Medium"/>
                <a:ea typeface="Montserrat Medium"/>
                <a:cs typeface="Montserrat Medium"/>
                <a:sym typeface="Montserrat Medium"/>
              </a:rPr>
              <a:t>is not intended to be distributed to any third party without the prior written consent of Apisero, Inc.</a:t>
            </a:r>
            <a:endParaRPr b="0" i="0" sz="600" u="none" cap="none" strike="noStrike">
              <a:solidFill>
                <a:srgbClr val="000000"/>
              </a:solidFill>
              <a:latin typeface="Montserrat Medium"/>
              <a:ea typeface="Montserrat Medium"/>
              <a:cs typeface="Montserrat Medium"/>
              <a:sym typeface="Montserrat Medium"/>
            </a:endParaRPr>
          </a:p>
        </p:txBody>
      </p:sp>
      <p:pic>
        <p:nvPicPr>
          <p:cNvPr id="755" name="Google Shape;755;p45"/>
          <p:cNvPicPr preferRelativeResize="0"/>
          <p:nvPr/>
        </p:nvPicPr>
        <p:blipFill rotWithShape="1">
          <a:blip r:embed="rId4">
            <a:alphaModFix/>
          </a:blip>
          <a:srcRect b="0" l="0" r="0" t="0"/>
          <a:stretch/>
        </p:blipFill>
        <p:spPr>
          <a:xfrm>
            <a:off x="6743225" y="268526"/>
            <a:ext cx="2238967" cy="6848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54"/>
          <p:cNvSpPr txBox="1"/>
          <p:nvPr>
            <p:ph type="title"/>
          </p:nvPr>
        </p:nvSpPr>
        <p:spPr>
          <a:xfrm>
            <a:off x="276675" y="107400"/>
            <a:ext cx="6415200" cy="534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400"/>
              <a:t>CI/CD</a:t>
            </a:r>
            <a:endParaRPr sz="2400"/>
          </a:p>
        </p:txBody>
      </p:sp>
      <p:pic>
        <p:nvPicPr>
          <p:cNvPr id="813" name="Google Shape;813;p54"/>
          <p:cNvPicPr preferRelativeResize="0"/>
          <p:nvPr/>
        </p:nvPicPr>
        <p:blipFill>
          <a:blip r:embed="rId3">
            <a:alphaModFix/>
          </a:blip>
          <a:stretch>
            <a:fillRect/>
          </a:stretch>
        </p:blipFill>
        <p:spPr>
          <a:xfrm>
            <a:off x="4925300" y="748150"/>
            <a:ext cx="4218700" cy="4062850"/>
          </a:xfrm>
          <a:prstGeom prst="rect">
            <a:avLst/>
          </a:prstGeom>
          <a:noFill/>
          <a:ln>
            <a:noFill/>
          </a:ln>
        </p:spPr>
      </p:pic>
      <p:pic>
        <p:nvPicPr>
          <p:cNvPr id="814" name="Google Shape;814;p54"/>
          <p:cNvPicPr preferRelativeResize="0"/>
          <p:nvPr/>
        </p:nvPicPr>
        <p:blipFill rotWithShape="1">
          <a:blip r:embed="rId4">
            <a:alphaModFix/>
          </a:blip>
          <a:srcRect b="0" l="-1432" r="9044" t="0"/>
          <a:stretch/>
        </p:blipFill>
        <p:spPr>
          <a:xfrm>
            <a:off x="0" y="724738"/>
            <a:ext cx="4707101" cy="4109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pic>
        <p:nvPicPr>
          <p:cNvPr id="819" name="Google Shape;819;p55"/>
          <p:cNvPicPr preferRelativeResize="0"/>
          <p:nvPr/>
        </p:nvPicPr>
        <p:blipFill>
          <a:blip r:embed="rId3">
            <a:alphaModFix/>
          </a:blip>
          <a:stretch>
            <a:fillRect/>
          </a:stretch>
        </p:blipFill>
        <p:spPr>
          <a:xfrm>
            <a:off x="259775" y="131625"/>
            <a:ext cx="8427026" cy="2628900"/>
          </a:xfrm>
          <a:prstGeom prst="rect">
            <a:avLst/>
          </a:prstGeom>
          <a:noFill/>
          <a:ln>
            <a:noFill/>
          </a:ln>
        </p:spPr>
      </p:pic>
      <p:pic>
        <p:nvPicPr>
          <p:cNvPr id="820" name="Google Shape;820;p55"/>
          <p:cNvPicPr preferRelativeResize="0"/>
          <p:nvPr/>
        </p:nvPicPr>
        <p:blipFill>
          <a:blip r:embed="rId4">
            <a:alphaModFix/>
          </a:blip>
          <a:stretch>
            <a:fillRect/>
          </a:stretch>
        </p:blipFill>
        <p:spPr>
          <a:xfrm>
            <a:off x="152400" y="2912925"/>
            <a:ext cx="8762998" cy="1996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56"/>
          <p:cNvSpPr txBox="1"/>
          <p:nvPr>
            <p:ph type="title"/>
          </p:nvPr>
        </p:nvSpPr>
        <p:spPr>
          <a:xfrm>
            <a:off x="310400" y="257775"/>
            <a:ext cx="6415200" cy="534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600"/>
              <a:t>MUnits</a:t>
            </a:r>
            <a:endParaRPr sz="2600"/>
          </a:p>
        </p:txBody>
      </p:sp>
      <p:pic>
        <p:nvPicPr>
          <p:cNvPr id="826" name="Google Shape;826;p56"/>
          <p:cNvPicPr preferRelativeResize="0"/>
          <p:nvPr/>
        </p:nvPicPr>
        <p:blipFill>
          <a:blip r:embed="rId3">
            <a:alphaModFix/>
          </a:blip>
          <a:stretch>
            <a:fillRect/>
          </a:stretch>
        </p:blipFill>
        <p:spPr>
          <a:xfrm>
            <a:off x="488350" y="985102"/>
            <a:ext cx="4346475" cy="3460075"/>
          </a:xfrm>
          <a:prstGeom prst="rect">
            <a:avLst/>
          </a:prstGeom>
          <a:noFill/>
          <a:ln>
            <a:noFill/>
          </a:ln>
        </p:spPr>
      </p:pic>
      <p:pic>
        <p:nvPicPr>
          <p:cNvPr id="827" name="Google Shape;827;p56"/>
          <p:cNvPicPr preferRelativeResize="0"/>
          <p:nvPr/>
        </p:nvPicPr>
        <p:blipFill>
          <a:blip r:embed="rId4">
            <a:alphaModFix/>
          </a:blip>
          <a:stretch>
            <a:fillRect/>
          </a:stretch>
        </p:blipFill>
        <p:spPr>
          <a:xfrm>
            <a:off x="5564725" y="985100"/>
            <a:ext cx="2718034" cy="3373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57"/>
          <p:cNvSpPr txBox="1"/>
          <p:nvPr>
            <p:ph type="title"/>
          </p:nvPr>
        </p:nvSpPr>
        <p:spPr>
          <a:xfrm>
            <a:off x="310400" y="257775"/>
            <a:ext cx="6415200" cy="534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600"/>
              <a:t>MUnits</a:t>
            </a:r>
            <a:endParaRPr sz="2600"/>
          </a:p>
        </p:txBody>
      </p:sp>
      <p:pic>
        <p:nvPicPr>
          <p:cNvPr id="833" name="Google Shape;833;p57"/>
          <p:cNvPicPr preferRelativeResize="0"/>
          <p:nvPr/>
        </p:nvPicPr>
        <p:blipFill>
          <a:blip r:embed="rId3">
            <a:alphaModFix/>
          </a:blip>
          <a:stretch>
            <a:fillRect/>
          </a:stretch>
        </p:blipFill>
        <p:spPr>
          <a:xfrm>
            <a:off x="152400" y="944775"/>
            <a:ext cx="2762250" cy="3333750"/>
          </a:xfrm>
          <a:prstGeom prst="rect">
            <a:avLst/>
          </a:prstGeom>
          <a:noFill/>
          <a:ln>
            <a:noFill/>
          </a:ln>
        </p:spPr>
      </p:pic>
      <p:pic>
        <p:nvPicPr>
          <p:cNvPr id="834" name="Google Shape;834;p57"/>
          <p:cNvPicPr preferRelativeResize="0"/>
          <p:nvPr/>
        </p:nvPicPr>
        <p:blipFill>
          <a:blip r:embed="rId4">
            <a:alphaModFix/>
          </a:blip>
          <a:stretch>
            <a:fillRect/>
          </a:stretch>
        </p:blipFill>
        <p:spPr>
          <a:xfrm>
            <a:off x="3067050" y="944775"/>
            <a:ext cx="2743200" cy="3333750"/>
          </a:xfrm>
          <a:prstGeom prst="rect">
            <a:avLst/>
          </a:prstGeom>
          <a:noFill/>
          <a:ln>
            <a:noFill/>
          </a:ln>
        </p:spPr>
      </p:pic>
      <p:pic>
        <p:nvPicPr>
          <p:cNvPr id="835" name="Google Shape;835;p57"/>
          <p:cNvPicPr preferRelativeResize="0"/>
          <p:nvPr/>
        </p:nvPicPr>
        <p:blipFill>
          <a:blip r:embed="rId5">
            <a:alphaModFix/>
          </a:blip>
          <a:stretch>
            <a:fillRect/>
          </a:stretch>
        </p:blipFill>
        <p:spPr>
          <a:xfrm>
            <a:off x="5962650" y="944775"/>
            <a:ext cx="2686050" cy="3324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58"/>
          <p:cNvSpPr txBox="1"/>
          <p:nvPr>
            <p:ph type="title"/>
          </p:nvPr>
        </p:nvSpPr>
        <p:spPr>
          <a:xfrm>
            <a:off x="310400" y="257775"/>
            <a:ext cx="6415200" cy="534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600"/>
              <a:t>MUnits</a:t>
            </a:r>
            <a:endParaRPr sz="2600"/>
          </a:p>
        </p:txBody>
      </p:sp>
      <p:pic>
        <p:nvPicPr>
          <p:cNvPr id="841" name="Google Shape;841;p58"/>
          <p:cNvPicPr preferRelativeResize="0"/>
          <p:nvPr/>
        </p:nvPicPr>
        <p:blipFill>
          <a:blip r:embed="rId3">
            <a:alphaModFix/>
          </a:blip>
          <a:stretch>
            <a:fillRect/>
          </a:stretch>
        </p:blipFill>
        <p:spPr>
          <a:xfrm>
            <a:off x="395288" y="998500"/>
            <a:ext cx="8353425" cy="3419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59"/>
          <p:cNvSpPr txBox="1"/>
          <p:nvPr>
            <p:ph type="title"/>
          </p:nvPr>
        </p:nvSpPr>
        <p:spPr>
          <a:xfrm>
            <a:off x="390975" y="741250"/>
            <a:ext cx="6415200" cy="534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47" name="Google Shape;847;p59"/>
          <p:cNvSpPr txBox="1"/>
          <p:nvPr>
            <p:ph idx="2" type="title"/>
          </p:nvPr>
        </p:nvSpPr>
        <p:spPr>
          <a:xfrm>
            <a:off x="395675" y="422875"/>
            <a:ext cx="3911400" cy="534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48" name="Google Shape;848;p59"/>
          <p:cNvSpPr txBox="1"/>
          <p:nvPr>
            <p:ph idx="1" type="body"/>
          </p:nvPr>
        </p:nvSpPr>
        <p:spPr>
          <a:xfrm>
            <a:off x="483675" y="2199300"/>
            <a:ext cx="7957800" cy="2637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46"/>
          <p:cNvSpPr txBox="1"/>
          <p:nvPr>
            <p:ph type="title"/>
          </p:nvPr>
        </p:nvSpPr>
        <p:spPr>
          <a:xfrm>
            <a:off x="400850" y="524075"/>
            <a:ext cx="7452600" cy="534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900"/>
              <a:buNone/>
            </a:pPr>
            <a:r>
              <a:rPr lang="en" sz="3000"/>
              <a:t>Agenda</a:t>
            </a:r>
            <a:endParaRPr sz="3000"/>
          </a:p>
        </p:txBody>
      </p:sp>
      <p:sp>
        <p:nvSpPr>
          <p:cNvPr id="761" name="Google Shape;761;p46"/>
          <p:cNvSpPr txBox="1"/>
          <p:nvPr/>
        </p:nvSpPr>
        <p:spPr>
          <a:xfrm>
            <a:off x="400848" y="1295419"/>
            <a:ext cx="7639200" cy="3686700"/>
          </a:xfrm>
          <a:prstGeom prst="rect">
            <a:avLst/>
          </a:prstGeom>
          <a:noFill/>
          <a:ln>
            <a:noFill/>
          </a:ln>
        </p:spPr>
        <p:txBody>
          <a:bodyPr anchorCtr="0" anchor="t" bIns="0" lIns="0" spcFirstLastPara="1" rIns="0" wrap="square" tIns="7225">
            <a:noAutofit/>
          </a:bodyPr>
          <a:lstStyle/>
          <a:p>
            <a:pPr indent="-279400" lvl="0" marL="342900" rtl="0" algn="l">
              <a:lnSpc>
                <a:spcPct val="150000"/>
              </a:lnSpc>
              <a:spcBef>
                <a:spcPts val="0"/>
              </a:spcBef>
              <a:spcAft>
                <a:spcPts val="0"/>
              </a:spcAft>
              <a:buClr>
                <a:srgbClr val="3567C7"/>
              </a:buClr>
              <a:buSzPts val="1800"/>
              <a:buAutoNum type="arabicPeriod"/>
            </a:pPr>
            <a:r>
              <a:rPr lang="en" sz="1800">
                <a:solidFill>
                  <a:srgbClr val="3567C7"/>
                </a:solidFill>
              </a:rPr>
              <a:t>Description of Use Case </a:t>
            </a:r>
            <a:endParaRPr sz="1800">
              <a:solidFill>
                <a:srgbClr val="3567C7"/>
              </a:solidFill>
            </a:endParaRPr>
          </a:p>
          <a:p>
            <a:pPr indent="-279400" lvl="0" marL="342900" rtl="0" algn="l">
              <a:lnSpc>
                <a:spcPct val="150000"/>
              </a:lnSpc>
              <a:spcBef>
                <a:spcPts val="0"/>
              </a:spcBef>
              <a:spcAft>
                <a:spcPts val="0"/>
              </a:spcAft>
              <a:buClr>
                <a:srgbClr val="3567C7"/>
              </a:buClr>
              <a:buSzPts val="1800"/>
              <a:buAutoNum type="arabicPeriod"/>
            </a:pPr>
            <a:r>
              <a:rPr lang="en" sz="1800">
                <a:solidFill>
                  <a:srgbClr val="3567C7"/>
                </a:solidFill>
              </a:rPr>
              <a:t>Database Schema </a:t>
            </a:r>
            <a:endParaRPr sz="1800">
              <a:solidFill>
                <a:srgbClr val="3567C7"/>
              </a:solidFill>
            </a:endParaRPr>
          </a:p>
          <a:p>
            <a:pPr indent="-279400" lvl="0" marL="342900" rtl="0" algn="l">
              <a:lnSpc>
                <a:spcPct val="150000"/>
              </a:lnSpc>
              <a:spcBef>
                <a:spcPts val="0"/>
              </a:spcBef>
              <a:spcAft>
                <a:spcPts val="0"/>
              </a:spcAft>
              <a:buClr>
                <a:srgbClr val="3567C7"/>
              </a:buClr>
              <a:buSzPts val="1800"/>
              <a:buAutoNum type="arabicPeriod"/>
            </a:pPr>
            <a:r>
              <a:rPr lang="en" sz="1800">
                <a:solidFill>
                  <a:srgbClr val="3567C7"/>
                </a:solidFill>
              </a:rPr>
              <a:t>Ramls</a:t>
            </a:r>
            <a:endParaRPr sz="1800">
              <a:solidFill>
                <a:srgbClr val="3567C7"/>
              </a:solidFill>
            </a:endParaRPr>
          </a:p>
          <a:p>
            <a:pPr indent="-279400" lvl="0" marL="342900" rtl="0" algn="l">
              <a:lnSpc>
                <a:spcPct val="150000"/>
              </a:lnSpc>
              <a:spcBef>
                <a:spcPts val="0"/>
              </a:spcBef>
              <a:spcAft>
                <a:spcPts val="0"/>
              </a:spcAft>
              <a:buClr>
                <a:srgbClr val="3567C7"/>
              </a:buClr>
              <a:buSzPts val="1800"/>
              <a:buAutoNum type="arabicPeriod"/>
            </a:pPr>
            <a:r>
              <a:rPr lang="en" sz="1800">
                <a:solidFill>
                  <a:srgbClr val="3567C7"/>
                </a:solidFill>
              </a:rPr>
              <a:t>Implementation - Flows and Configuration files</a:t>
            </a:r>
            <a:endParaRPr sz="1800">
              <a:solidFill>
                <a:srgbClr val="3567C7"/>
              </a:solidFill>
            </a:endParaRPr>
          </a:p>
          <a:p>
            <a:pPr indent="-279400" lvl="0" marL="342900" rtl="0" algn="l">
              <a:lnSpc>
                <a:spcPct val="150000"/>
              </a:lnSpc>
              <a:spcBef>
                <a:spcPts val="0"/>
              </a:spcBef>
              <a:spcAft>
                <a:spcPts val="0"/>
              </a:spcAft>
              <a:buClr>
                <a:srgbClr val="3567C7"/>
              </a:buClr>
              <a:buSzPts val="1800"/>
              <a:buAutoNum type="arabicPeriod"/>
            </a:pPr>
            <a:r>
              <a:rPr lang="en" sz="1800">
                <a:solidFill>
                  <a:srgbClr val="3567C7"/>
                </a:solidFill>
              </a:rPr>
              <a:t>Error Handling</a:t>
            </a:r>
            <a:endParaRPr sz="1800">
              <a:solidFill>
                <a:srgbClr val="3567C7"/>
              </a:solidFill>
            </a:endParaRPr>
          </a:p>
          <a:p>
            <a:pPr indent="-279400" lvl="0" marL="342900" rtl="0" algn="l">
              <a:lnSpc>
                <a:spcPct val="150000"/>
              </a:lnSpc>
              <a:spcBef>
                <a:spcPts val="0"/>
              </a:spcBef>
              <a:spcAft>
                <a:spcPts val="0"/>
              </a:spcAft>
              <a:buClr>
                <a:srgbClr val="3567C7"/>
              </a:buClr>
              <a:buSzPts val="1800"/>
              <a:buAutoNum type="arabicPeriod"/>
            </a:pPr>
            <a:r>
              <a:rPr lang="en" sz="1800">
                <a:solidFill>
                  <a:srgbClr val="3567C7"/>
                </a:solidFill>
              </a:rPr>
              <a:t>Wrap Up</a:t>
            </a:r>
            <a:endParaRPr sz="1800">
              <a:solidFill>
                <a:srgbClr val="3567C7"/>
              </a:solidFill>
            </a:endParaRPr>
          </a:p>
          <a:p>
            <a:pPr indent="0" lvl="0" marL="342900" marR="0" rtl="0" algn="l">
              <a:lnSpc>
                <a:spcPct val="150000"/>
              </a:lnSpc>
              <a:spcBef>
                <a:spcPts val="0"/>
              </a:spcBef>
              <a:spcAft>
                <a:spcPts val="0"/>
              </a:spcAft>
              <a:buNone/>
            </a:pPr>
            <a:r>
              <a:t/>
            </a:r>
            <a:endParaRPr sz="1800">
              <a:solidFill>
                <a:srgbClr val="3567C7"/>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47"/>
          <p:cNvSpPr txBox="1"/>
          <p:nvPr>
            <p:ph idx="1" type="body"/>
          </p:nvPr>
        </p:nvSpPr>
        <p:spPr>
          <a:xfrm>
            <a:off x="483675" y="2199300"/>
            <a:ext cx="7957800" cy="2637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767" name="Google Shape;767;p47"/>
          <p:cNvPicPr preferRelativeResize="0"/>
          <p:nvPr/>
        </p:nvPicPr>
        <p:blipFill>
          <a:blip r:embed="rId3">
            <a:alphaModFix/>
          </a:blip>
          <a:stretch>
            <a:fillRect/>
          </a:stretch>
        </p:blipFill>
        <p:spPr>
          <a:xfrm>
            <a:off x="72737" y="1361200"/>
            <a:ext cx="8998526" cy="2514600"/>
          </a:xfrm>
          <a:prstGeom prst="rect">
            <a:avLst/>
          </a:prstGeom>
          <a:noFill/>
          <a:ln>
            <a:noFill/>
          </a:ln>
        </p:spPr>
      </p:pic>
      <p:sp>
        <p:nvSpPr>
          <p:cNvPr id="768" name="Google Shape;768;p47"/>
          <p:cNvSpPr txBox="1"/>
          <p:nvPr/>
        </p:nvSpPr>
        <p:spPr>
          <a:xfrm>
            <a:off x="1371600" y="477975"/>
            <a:ext cx="4270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latin typeface="Montserrat"/>
                <a:ea typeface="Montserrat"/>
                <a:cs typeface="Montserrat"/>
                <a:sym typeface="Montserrat"/>
              </a:rPr>
              <a:t>Overview of Use Case:  </a:t>
            </a:r>
            <a:endParaRPr b="1" sz="24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48"/>
          <p:cNvSpPr txBox="1"/>
          <p:nvPr>
            <p:ph type="title"/>
          </p:nvPr>
        </p:nvSpPr>
        <p:spPr>
          <a:xfrm>
            <a:off x="310400" y="177200"/>
            <a:ext cx="6525300" cy="46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600"/>
              <a:t>RAML(Experience API)</a:t>
            </a:r>
            <a:endParaRPr sz="2600"/>
          </a:p>
        </p:txBody>
      </p:sp>
      <p:pic>
        <p:nvPicPr>
          <p:cNvPr id="774" name="Google Shape;774;p48"/>
          <p:cNvPicPr preferRelativeResize="0"/>
          <p:nvPr/>
        </p:nvPicPr>
        <p:blipFill>
          <a:blip r:embed="rId3">
            <a:alphaModFix/>
          </a:blip>
          <a:stretch>
            <a:fillRect/>
          </a:stretch>
        </p:blipFill>
        <p:spPr>
          <a:xfrm>
            <a:off x="1058375" y="770125"/>
            <a:ext cx="7241050" cy="4194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49"/>
          <p:cNvSpPr txBox="1"/>
          <p:nvPr>
            <p:ph type="title"/>
          </p:nvPr>
        </p:nvSpPr>
        <p:spPr>
          <a:xfrm>
            <a:off x="218200" y="55450"/>
            <a:ext cx="6415200" cy="432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600"/>
              <a:t>RAML (Process api)</a:t>
            </a:r>
            <a:endParaRPr sz="2600"/>
          </a:p>
        </p:txBody>
      </p:sp>
      <p:pic>
        <p:nvPicPr>
          <p:cNvPr id="780" name="Google Shape;780;p49"/>
          <p:cNvPicPr preferRelativeResize="0"/>
          <p:nvPr/>
        </p:nvPicPr>
        <p:blipFill>
          <a:blip r:embed="rId3">
            <a:alphaModFix/>
          </a:blip>
          <a:stretch>
            <a:fillRect/>
          </a:stretch>
        </p:blipFill>
        <p:spPr>
          <a:xfrm>
            <a:off x="93500" y="538075"/>
            <a:ext cx="5517575" cy="4709325"/>
          </a:xfrm>
          <a:prstGeom prst="rect">
            <a:avLst/>
          </a:prstGeom>
          <a:noFill/>
          <a:ln>
            <a:noFill/>
          </a:ln>
        </p:spPr>
      </p:pic>
      <p:pic>
        <p:nvPicPr>
          <p:cNvPr id="781" name="Google Shape;781;p49"/>
          <p:cNvPicPr preferRelativeResize="0"/>
          <p:nvPr/>
        </p:nvPicPr>
        <p:blipFill>
          <a:blip r:embed="rId4">
            <a:alphaModFix/>
          </a:blip>
          <a:stretch>
            <a:fillRect/>
          </a:stretch>
        </p:blipFill>
        <p:spPr>
          <a:xfrm>
            <a:off x="5794675" y="1039100"/>
            <a:ext cx="3276600" cy="2867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50"/>
          <p:cNvSpPr txBox="1"/>
          <p:nvPr>
            <p:ph type="title"/>
          </p:nvPr>
        </p:nvSpPr>
        <p:spPr>
          <a:xfrm>
            <a:off x="245500" y="86625"/>
            <a:ext cx="6415200" cy="534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600"/>
              <a:t>RAML (System api)</a:t>
            </a:r>
            <a:endParaRPr sz="800"/>
          </a:p>
        </p:txBody>
      </p:sp>
      <p:pic>
        <p:nvPicPr>
          <p:cNvPr id="787" name="Google Shape;787;p50"/>
          <p:cNvPicPr preferRelativeResize="0"/>
          <p:nvPr/>
        </p:nvPicPr>
        <p:blipFill>
          <a:blip r:embed="rId3">
            <a:alphaModFix/>
          </a:blip>
          <a:stretch>
            <a:fillRect/>
          </a:stretch>
        </p:blipFill>
        <p:spPr>
          <a:xfrm>
            <a:off x="693513" y="621225"/>
            <a:ext cx="7756985" cy="4217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51"/>
          <p:cNvSpPr txBox="1"/>
          <p:nvPr>
            <p:ph type="title"/>
          </p:nvPr>
        </p:nvSpPr>
        <p:spPr>
          <a:xfrm>
            <a:off x="463700" y="367175"/>
            <a:ext cx="6976200" cy="534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500"/>
              <a:t>Implementation </a:t>
            </a:r>
            <a:r>
              <a:rPr lang="en" sz="2500"/>
              <a:t>Flow- (Experience Api)</a:t>
            </a:r>
            <a:endParaRPr sz="2500"/>
          </a:p>
        </p:txBody>
      </p:sp>
      <p:pic>
        <p:nvPicPr>
          <p:cNvPr id="793" name="Google Shape;793;p51"/>
          <p:cNvPicPr preferRelativeResize="0"/>
          <p:nvPr/>
        </p:nvPicPr>
        <p:blipFill>
          <a:blip r:embed="rId3">
            <a:alphaModFix/>
          </a:blip>
          <a:stretch>
            <a:fillRect/>
          </a:stretch>
        </p:blipFill>
        <p:spPr>
          <a:xfrm>
            <a:off x="245900" y="1636075"/>
            <a:ext cx="7796650" cy="2390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52"/>
          <p:cNvSpPr txBox="1"/>
          <p:nvPr/>
        </p:nvSpPr>
        <p:spPr>
          <a:xfrm>
            <a:off x="405250" y="51925"/>
            <a:ext cx="63903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2500">
                <a:solidFill>
                  <a:srgbClr val="3567C7"/>
                </a:solidFill>
                <a:latin typeface="Montserrat"/>
                <a:ea typeface="Montserrat"/>
                <a:cs typeface="Montserrat"/>
                <a:sym typeface="Montserrat"/>
              </a:rPr>
              <a:t>Implementation Flow- (Process Api)</a:t>
            </a:r>
            <a:endParaRPr>
              <a:latin typeface="Montserrat"/>
              <a:ea typeface="Montserrat"/>
              <a:cs typeface="Montserrat"/>
              <a:sym typeface="Montserrat"/>
            </a:endParaRPr>
          </a:p>
        </p:txBody>
      </p:sp>
      <p:pic>
        <p:nvPicPr>
          <p:cNvPr id="799" name="Google Shape;799;p52"/>
          <p:cNvPicPr preferRelativeResize="0"/>
          <p:nvPr/>
        </p:nvPicPr>
        <p:blipFill>
          <a:blip r:embed="rId3">
            <a:alphaModFix/>
          </a:blip>
          <a:stretch>
            <a:fillRect/>
          </a:stretch>
        </p:blipFill>
        <p:spPr>
          <a:xfrm>
            <a:off x="79650" y="621325"/>
            <a:ext cx="8839199" cy="1953928"/>
          </a:xfrm>
          <a:prstGeom prst="rect">
            <a:avLst/>
          </a:prstGeom>
          <a:noFill/>
          <a:ln>
            <a:noFill/>
          </a:ln>
        </p:spPr>
      </p:pic>
      <p:pic>
        <p:nvPicPr>
          <p:cNvPr id="800" name="Google Shape;800;p52"/>
          <p:cNvPicPr preferRelativeResize="0"/>
          <p:nvPr/>
        </p:nvPicPr>
        <p:blipFill>
          <a:blip r:embed="rId4">
            <a:alphaModFix/>
          </a:blip>
          <a:stretch>
            <a:fillRect/>
          </a:stretch>
        </p:blipFill>
        <p:spPr>
          <a:xfrm>
            <a:off x="79650" y="2738050"/>
            <a:ext cx="4637800" cy="1876425"/>
          </a:xfrm>
          <a:prstGeom prst="rect">
            <a:avLst/>
          </a:prstGeom>
          <a:noFill/>
          <a:ln>
            <a:noFill/>
          </a:ln>
        </p:spPr>
      </p:pic>
      <p:pic>
        <p:nvPicPr>
          <p:cNvPr id="801" name="Google Shape;801;p52"/>
          <p:cNvPicPr preferRelativeResize="0"/>
          <p:nvPr/>
        </p:nvPicPr>
        <p:blipFill>
          <a:blip r:embed="rId5">
            <a:alphaModFix/>
          </a:blip>
          <a:stretch>
            <a:fillRect/>
          </a:stretch>
        </p:blipFill>
        <p:spPr>
          <a:xfrm>
            <a:off x="5101925" y="2925075"/>
            <a:ext cx="3740749" cy="1801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53"/>
          <p:cNvSpPr txBox="1"/>
          <p:nvPr>
            <p:ph type="title"/>
          </p:nvPr>
        </p:nvSpPr>
        <p:spPr>
          <a:xfrm>
            <a:off x="422150" y="263275"/>
            <a:ext cx="6415200" cy="5346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2500"/>
              <a:t>Implementation Flow- (System api)</a:t>
            </a:r>
            <a:endParaRPr b="0" sz="1400">
              <a:solidFill>
                <a:schemeClr val="dk1"/>
              </a:solidFill>
            </a:endParaRPr>
          </a:p>
          <a:p>
            <a:pPr indent="0" lvl="0" marL="0" rtl="0" algn="l">
              <a:spcBef>
                <a:spcPts val="0"/>
              </a:spcBef>
              <a:spcAft>
                <a:spcPts val="0"/>
              </a:spcAft>
              <a:buNone/>
            </a:pPr>
            <a:r>
              <a:t/>
            </a:r>
            <a:endParaRPr/>
          </a:p>
        </p:txBody>
      </p:sp>
      <p:pic>
        <p:nvPicPr>
          <p:cNvPr id="807" name="Google Shape;807;p53"/>
          <p:cNvPicPr preferRelativeResize="0"/>
          <p:nvPr/>
        </p:nvPicPr>
        <p:blipFill>
          <a:blip r:embed="rId3">
            <a:alphaModFix/>
          </a:blip>
          <a:stretch>
            <a:fillRect/>
          </a:stretch>
        </p:blipFill>
        <p:spPr>
          <a:xfrm>
            <a:off x="318650" y="1417875"/>
            <a:ext cx="7682350" cy="2374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